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95"/>
  </p:notesMasterIdLst>
  <p:sldIdLst>
    <p:sldId id="256" r:id="rId2"/>
    <p:sldId id="285" r:id="rId3"/>
    <p:sldId id="286" r:id="rId4"/>
    <p:sldId id="287" r:id="rId5"/>
    <p:sldId id="288" r:id="rId6"/>
    <p:sldId id="411" r:id="rId7"/>
    <p:sldId id="289" r:id="rId8"/>
    <p:sldId id="290" r:id="rId9"/>
    <p:sldId id="291" r:id="rId10"/>
    <p:sldId id="295" r:id="rId11"/>
    <p:sldId id="294" r:id="rId12"/>
    <p:sldId id="293" r:id="rId13"/>
    <p:sldId id="296" r:id="rId14"/>
    <p:sldId id="406" r:id="rId15"/>
    <p:sldId id="278" r:id="rId16"/>
    <p:sldId id="279" r:id="rId17"/>
    <p:sldId id="262" r:id="rId18"/>
    <p:sldId id="412" r:id="rId19"/>
    <p:sldId id="280" r:id="rId20"/>
    <p:sldId id="302" r:id="rId21"/>
    <p:sldId id="497" r:id="rId22"/>
    <p:sldId id="496" r:id="rId23"/>
    <p:sldId id="439" r:id="rId24"/>
    <p:sldId id="440" r:id="rId25"/>
    <p:sldId id="443" r:id="rId26"/>
    <p:sldId id="493" r:id="rId27"/>
    <p:sldId id="444" r:id="rId28"/>
    <p:sldId id="441" r:id="rId29"/>
    <p:sldId id="445" r:id="rId30"/>
    <p:sldId id="492" r:id="rId31"/>
    <p:sldId id="491" r:id="rId32"/>
    <p:sldId id="446" r:id="rId33"/>
    <p:sldId id="474" r:id="rId34"/>
    <p:sldId id="273" r:id="rId35"/>
    <p:sldId id="477" r:id="rId36"/>
    <p:sldId id="478" r:id="rId37"/>
    <p:sldId id="479" r:id="rId38"/>
    <p:sldId id="480" r:id="rId39"/>
    <p:sldId id="476" r:id="rId40"/>
    <p:sldId id="274" r:id="rId41"/>
    <p:sldId id="271" r:id="rId42"/>
    <p:sldId id="283" r:id="rId43"/>
    <p:sldId id="275" r:id="rId44"/>
    <p:sldId id="449" r:id="rId45"/>
    <p:sldId id="450" r:id="rId46"/>
    <p:sldId id="485" r:id="rId47"/>
    <p:sldId id="486" r:id="rId48"/>
    <p:sldId id="487" r:id="rId49"/>
    <p:sldId id="488" r:id="rId50"/>
    <p:sldId id="489" r:id="rId51"/>
    <p:sldId id="490" r:id="rId52"/>
    <p:sldId id="451" r:id="rId53"/>
    <p:sldId id="452" r:id="rId54"/>
    <p:sldId id="453" r:id="rId55"/>
    <p:sldId id="454" r:id="rId56"/>
    <p:sldId id="473" r:id="rId57"/>
    <p:sldId id="457" r:id="rId58"/>
    <p:sldId id="458" r:id="rId59"/>
    <p:sldId id="459" r:id="rId60"/>
    <p:sldId id="460" r:id="rId61"/>
    <p:sldId id="461" r:id="rId62"/>
    <p:sldId id="462" r:id="rId63"/>
    <p:sldId id="463" r:id="rId64"/>
    <p:sldId id="464" r:id="rId65"/>
    <p:sldId id="465" r:id="rId66"/>
    <p:sldId id="466" r:id="rId67"/>
    <p:sldId id="467" r:id="rId68"/>
    <p:sldId id="468" r:id="rId69"/>
    <p:sldId id="469" r:id="rId70"/>
    <p:sldId id="470" r:id="rId71"/>
    <p:sldId id="471" r:id="rId72"/>
    <p:sldId id="472" r:id="rId73"/>
    <p:sldId id="475" r:id="rId74"/>
    <p:sldId id="481" r:id="rId75"/>
    <p:sldId id="482" r:id="rId76"/>
    <p:sldId id="483" r:id="rId77"/>
    <p:sldId id="258" r:id="rId78"/>
    <p:sldId id="298" r:id="rId79"/>
    <p:sldId id="437" r:id="rId80"/>
    <p:sldId id="438" r:id="rId81"/>
    <p:sldId id="390" r:id="rId82"/>
    <p:sldId id="391" r:id="rId83"/>
    <p:sldId id="392" r:id="rId84"/>
    <p:sldId id="393" r:id="rId85"/>
    <p:sldId id="394" r:id="rId86"/>
    <p:sldId id="407" r:id="rId87"/>
    <p:sldId id="408" r:id="rId88"/>
    <p:sldId id="299" r:id="rId89"/>
    <p:sldId id="300" r:id="rId90"/>
    <p:sldId id="301" r:id="rId91"/>
    <p:sldId id="436" r:id="rId92"/>
    <p:sldId id="303" r:id="rId93"/>
    <p:sldId id="260" r:id="rId94"/>
  </p:sldIdLst>
  <p:sldSz cx="10080625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520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53" autoAdjust="0"/>
    <p:restoredTop sz="94660"/>
  </p:normalViewPr>
  <p:slideViewPr>
    <p:cSldViewPr snapToGrid="0">
      <p:cViewPr varScale="1">
        <p:scale>
          <a:sx n="83" d="100"/>
          <a:sy n="83" d="100"/>
        </p:scale>
        <p:origin x="119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notesMaster" Target="notesMasters/notesMaster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ill Huang" userId="e61fedabd856eaab" providerId="LiveId" clId="{9970DB81-328C-4620-AC7B-76A4031C7C3B}"/>
    <pc:docChg chg="modSld">
      <pc:chgData name="Hill Huang" userId="e61fedabd856eaab" providerId="LiveId" clId="{9970DB81-328C-4620-AC7B-76A4031C7C3B}" dt="2024-09-05T02:40:16.559" v="5" actId="20577"/>
      <pc:docMkLst>
        <pc:docMk/>
      </pc:docMkLst>
      <pc:sldChg chg="modSp mod">
        <pc:chgData name="Hill Huang" userId="e61fedabd856eaab" providerId="LiveId" clId="{9970DB81-328C-4620-AC7B-76A4031C7C3B}" dt="2024-09-05T02:40:16.559" v="5" actId="20577"/>
        <pc:sldMkLst>
          <pc:docMk/>
          <pc:sldMk cId="3034032250" sldId="475"/>
        </pc:sldMkLst>
        <pc:spChg chg="mod">
          <ac:chgData name="Hill Huang" userId="e61fedabd856eaab" providerId="LiveId" clId="{9970DB81-328C-4620-AC7B-76A4031C7C3B}" dt="2024-09-05T02:40:16.559" v="5" actId="20577"/>
          <ac:spMkLst>
            <pc:docMk/>
            <pc:sldMk cId="3034032250" sldId="475"/>
            <ac:spMk id="4" creationId="{00000000-0000-0000-0000-000000000000}"/>
          </ac:spMkLst>
        </pc:spChg>
      </pc:sldChg>
    </pc:docChg>
  </pc:docChgLst>
  <pc:docChgLst>
    <pc:chgData name="Hill Huang" userId="e61fedabd856eaab" providerId="LiveId" clId="{21BAD8A6-77E9-4FA5-B40A-24A116EA035B}"/>
    <pc:docChg chg="custSel addSld delSld modSld">
      <pc:chgData name="Hill Huang" userId="e61fedabd856eaab" providerId="LiveId" clId="{21BAD8A6-77E9-4FA5-B40A-24A116EA035B}" dt="2024-08-28T07:46:00.163" v="4"/>
      <pc:docMkLst>
        <pc:docMk/>
      </pc:docMkLst>
      <pc:sldChg chg="addSp delSp modSp mod">
        <pc:chgData name="Hill Huang" userId="e61fedabd856eaab" providerId="LiveId" clId="{21BAD8A6-77E9-4FA5-B40A-24A116EA035B}" dt="2024-08-28T07:46:00.163" v="4"/>
        <pc:sldMkLst>
          <pc:docMk/>
          <pc:sldMk cId="2089663162" sldId="288"/>
        </pc:sldMkLst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2" creationId="{611E9D70-F1B4-1CC4-B4F2-E0089D06EF56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3" creationId="{210E6BA5-4D42-46B4-4081-11FBA35FA53C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5" creationId="{8335D78B-AF61-2375-928E-33BE5102F015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6" creationId="{73A412A9-2076-8C52-7F32-7CC6E57E6E09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7" creationId="{132986D8-CCAB-79E2-B820-B048A6F56D59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" creationId="{F4B81B57-13E8-5CEC-A7FA-0D64E7882BE2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9" creationId="{FFA6CE18-4DF4-9568-14F4-87AF6B020DE4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10" creationId="{7DDA6062-FC92-525B-409B-FF40A0CF653F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11" creationId="{3E37AE74-19AD-CA1D-D196-2DC4BFFD3878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12" creationId="{7FF5F2F3-C31B-5F6E-DA34-AAA14EC76D2B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13" creationId="{6D39D5E8-4948-6345-EA46-EFD49A857098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14" creationId="{DA79DBED-47A4-C0CF-A366-976527F1009F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15" creationId="{E7F4C87D-0331-DB8A-F480-71CC3526B7DC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16" creationId="{42535C03-873A-9B7B-68DA-46FE6D16B334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17" creationId="{05B352D6-490E-1CCE-4DC3-77405B7CC836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18" creationId="{F2B0A770-95F0-12B8-3AB6-C0765AB0F402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19" creationId="{9BB01E76-032C-DF2A-6070-9817FA865288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20" creationId="{04D9F828-794B-FC67-7C6C-4C3041FDD364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21" creationId="{8A4BA18F-9F7E-7E00-02D6-2681EFDD9DAE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22" creationId="{1825754A-74F7-870C-D076-2C8A58A5D415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23" creationId="{FB3EC930-AD03-4D8B-DC87-DBBB7BB3552A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28" creationId="{F7F1418C-86A3-817D-83E0-0D5A0EC18F56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31" creationId="{DEBEA337-B4F6-56BC-6DCD-D7816FF754AE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32" creationId="{6D4556B1-A64E-AB86-88BF-ACF02EE5288C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33" creationId="{3D6AF880-494E-1F57-D968-6A18F14DF38A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35" creationId="{8E3B6B66-DFD7-9948-0E2D-6DC1FE2A7B88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36" creationId="{E5218F5B-35AC-1BDC-AB4F-29D27CEF32CE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38" creationId="{8D662013-89B2-1107-C54C-69BC35CBE344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39" creationId="{33C9ED25-1AD3-28E5-5F6A-B2C5A2321070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41" creationId="{D495B220-C633-AAD7-9A4F-86C487431B4E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42" creationId="{56AADF96-7B9B-107B-9DF3-11541E77EFCB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43" creationId="{7E854559-56E1-1322-4E65-1D7366D68BBF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45" creationId="{2A6ED215-AEB9-7BFE-8B4A-883020B16EAC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46" creationId="{B550CCA8-4D17-2954-8164-E14AD781AA76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48" creationId="{154B869E-5EE4-81A5-21FE-DC04BF210076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49" creationId="{24181B09-524D-1D23-01AF-33BFC8143747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50" creationId="{7302E3A8-9E65-D2DB-7C9B-E5197807A6FC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52" creationId="{E08DBA49-459F-873B-4859-1A54EFB3D0CE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53" creationId="{F007FE01-EEB3-6E9B-A275-B02C1A6CBA31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54" creationId="{6C9FB1B3-70AF-4F4E-7663-90BB8FC5B4C2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56" creationId="{CED42E17-622B-053F-22B7-43A282048B67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57" creationId="{B53E11AA-C3D4-1FBD-3C35-1267A9D880FD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58" creationId="{3D7F6C7C-572D-8DAB-A8DB-75AA0F09F587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60" creationId="{28C24C09-8555-323C-5C7E-E3D3BC917706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61" creationId="{61CD6725-E9ED-2F31-8A30-FEA932FE38C3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63" creationId="{9E1C3B7E-61A0-4A44-43EC-842CFA689C1A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32" creationId="{157DC3E5-61BE-2382-88DE-F88BEE3A40DD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33" creationId="{101CECB0-E376-8EEF-D88F-0F131EBE21B7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34" creationId="{6F45F3DF-37C0-B05A-5835-1A099274C021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41" creationId="{5F7DC82A-489E-B14B-371F-CBCF43BA6C7E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42" creationId="{8569D6D4-AC04-243F-0788-A14AF09BE593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43" creationId="{5CC206E6-3F42-F221-921F-3821A4D105C3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44" creationId="{D0325A2D-F85B-892E-5226-697058B3C809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47" creationId="{292B39A5-5ECD-C553-DBB4-3F97B71F54E9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48" creationId="{259C5D97-825B-A2D6-2AD7-2940B7B1825C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49" creationId="{15005BDC-689D-AEF8-C30D-916FB31AF1FD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50" creationId="{ABDD2107-8109-A734-8C42-C15CFCDDCF8A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52" creationId="{FEB8E877-C5A3-85D4-FD7D-227B70C01FD2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53" creationId="{1079331D-6508-F3FD-1E48-D12B71404A2F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54" creationId="{8F64D136-0EFD-1984-6ECC-0B8369F12E09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55" creationId="{B5433D42-A14F-B1A0-BFC7-42A52D67C9CD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56" creationId="{A0B00DFE-1426-C0C0-EBCF-907B769A150D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61" creationId="{CD7BB9C2-1D14-AAEC-2055-532C43B4BDFE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63" creationId="{29DFDB4E-A7AD-CD6A-7D79-5BAC8A1C1536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67" creationId="{97DBC26F-EFBE-896D-CF40-62C08980F1B3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68" creationId="{D9476C72-F683-8F47-8F24-E112BEF5C5D7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72" creationId="{79097B50-449B-DB73-BFE5-A8EDB45EFB68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73" creationId="{00BF99B8-7511-D5D4-863F-DCE7BEA84CB8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74" creationId="{BA66A8D5-C480-BAFE-2608-780989A7F90A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75" creationId="{03276B7F-CA9F-C21B-AAC1-E3BAF138AD33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79" creationId="{29E84EB9-B20C-E144-0D2F-BC0651FFF1D7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80" creationId="{E9CE59BC-BF56-00A0-98D0-8DDE69AC73BD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83" creationId="{5506669D-E5F4-C517-257A-513BFCA9C787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85" creationId="{BA00BA48-CD7C-7FCA-A6EA-38DC80CFD9DD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89" creationId="{01C960EE-2B4F-A83A-5D30-AFD1200BF166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90" creationId="{FEB6E6F9-43C6-01E6-432B-91890E1B3156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94" creationId="{F677B282-8DA4-83C5-419D-1F57527A86B1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95" creationId="{D167E032-6F9D-68B0-003C-79CF082401E2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96" creationId="{C68A1517-5A93-B743-0E1F-2B9926E9453C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97" creationId="{28F24246-066A-0A1F-789C-7055D64BF960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900" creationId="{1571B878-4FE8-5E71-A5F5-14B5035074DB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901" creationId="{0C89A40D-DBE7-2D3B-86FC-5074B0414C79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904" creationId="{246B2B13-D21B-4C2D-1BFA-1247FB62B363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906" creationId="{289A4C18-9120-47AF-0CDC-15FB83FC1CDB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910" creationId="{9ABAE12D-35F3-E546-5564-81D4C963FFF6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911" creationId="{6A5A1B56-2060-A1BC-6797-A554A730B1E5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915" creationId="{FDEA27E3-2AD3-A64C-0211-DCAE7A96823F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916" creationId="{DF07732E-D92F-CF72-B622-DFC5B0128D9F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917" creationId="{A0794E16-BF3C-EE3E-8FB7-9C802F266A1E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918" creationId="{98E38AC6-3EC0-333C-C629-C97E596F2063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921" creationId="{0147C375-F0F5-8DCC-51AF-8B3C5F9EF252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922" creationId="{7BD55479-2D8D-BB79-8831-FC20E207B5E4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927" creationId="{FE9E79B1-C7F9-60D2-AA91-F2AFB1592137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929" creationId="{72770372-B2D5-B643-3345-B90AC3D002D1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934" creationId="{94FF7C15-998D-FE90-EAED-DAFBBF9CE995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935" creationId="{BFE46B1F-C22F-C83D-5F90-7CB8356FAA98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937" creationId="{7B73913F-53B5-8F2A-9B90-62B9944898C8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938" creationId="{AA1B453B-DE79-46B0-2759-4272A231ECE4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939" creationId="{9DD2F537-DAC6-4CA9-1F83-B6F652B09F90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941" creationId="{314C9424-D4DE-AF20-F024-BB327DABEC84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942" creationId="{D4A85D64-3F09-A7B2-97EB-8A4C3C5536D7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945" creationId="{325A3D0D-9A65-7A85-491D-E5877A614ED1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949" creationId="{1F2CA724-3058-27CE-81B2-D6A80C853115}"/>
          </ac:spMkLst>
        </pc:spChg>
        <pc:grpChg chg="add 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37" creationId="{443DC203-4C4C-79E6-CACA-5315FD96567B}"/>
          </ac:grpSpMkLst>
        </pc:grpChg>
        <pc:grpChg chg="add 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40" creationId="{38AFA344-4AF5-8CDD-68C3-C43C38D0C700}"/>
          </ac:grpSpMkLst>
        </pc:grpChg>
        <pc:grpChg chg="add 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44" creationId="{C7D5A238-8484-7758-5D85-0D9867FAB178}"/>
          </ac:grpSpMkLst>
        </pc:grpChg>
        <pc:grpChg chg="add 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47" creationId="{61A1541C-C487-BA35-1E65-6F34E31AA69A}"/>
          </ac:grpSpMkLst>
        </pc:grpChg>
        <pc:grpChg chg="add 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51" creationId="{486B14A0-AADF-8E2C-9F36-BBB02899E387}"/>
          </ac:grpSpMkLst>
        </pc:grpChg>
        <pc:grpChg chg="add 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55" creationId="{ACFE17B9-DC61-18A9-E28F-61DB653C3641}"/>
          </ac:grpSpMkLst>
        </pc:grpChg>
        <pc:grpChg chg="add 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59" creationId="{F73113A4-4479-2E94-07E8-173AABA93B66}"/>
          </ac:grpSpMkLst>
        </pc:grpChg>
        <pc:grpChg chg="add 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851" creationId="{4B99A364-14F6-FA4E-E4B4-956C5581E1C7}"/>
          </ac:grpSpMkLst>
        </pc:grpChg>
        <pc:grpChg chg="add 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859" creationId="{29ADAC66-B084-261C-AF7C-50503543C29E}"/>
          </ac:grpSpMkLst>
        </pc:grpChg>
        <pc:grpChg chg="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860" creationId="{D7676E3A-3343-1D89-514D-509E73DB3725}"/>
          </ac:grpSpMkLst>
        </pc:grpChg>
        <pc:grpChg chg="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862" creationId="{FD08EFB1-D43B-A0D6-0C58-13856DECA69F}"/>
          </ac:grpSpMkLst>
        </pc:grpChg>
        <pc:grpChg chg="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865" creationId="{C57FC34F-EAFC-A862-B5C4-2F020808FBAD}"/>
          </ac:grpSpMkLst>
        </pc:grpChg>
        <pc:grpChg chg="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869" creationId="{26C47588-186A-D2E7-2DB7-9C61223E2F72}"/>
          </ac:grpSpMkLst>
        </pc:grpChg>
        <pc:grpChg chg="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870" creationId="{9AE88E85-5F7C-9A58-3E03-18BA39C499F0}"/>
          </ac:grpSpMkLst>
        </pc:grpChg>
        <pc:grpChg chg="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876" creationId="{44F2BF53-2F87-51CC-52C3-81B84D07D688}"/>
          </ac:grpSpMkLst>
        </pc:grpChg>
        <pc:grpChg chg="add 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881" creationId="{2E372CDE-4000-53A5-9D05-3807D466406E}"/>
          </ac:grpSpMkLst>
        </pc:grpChg>
        <pc:grpChg chg="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882" creationId="{ABC673FE-5942-53EB-96B3-DDFDF1750BBA}"/>
          </ac:grpSpMkLst>
        </pc:grpChg>
        <pc:grpChg chg="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884" creationId="{B8422567-C87D-CBAB-B731-A0206CF6DB75}"/>
          </ac:grpSpMkLst>
        </pc:grpChg>
        <pc:grpChg chg="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887" creationId="{AB2B964D-8469-D86B-20FC-68D4042DCC43}"/>
          </ac:grpSpMkLst>
        </pc:grpChg>
        <pc:grpChg chg="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891" creationId="{8998963C-9E3A-F76B-812A-A9D55B5B0F29}"/>
          </ac:grpSpMkLst>
        </pc:grpChg>
        <pc:grpChg chg="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892" creationId="{29FD0C4D-446A-DE7B-3DB6-B4449004FAC0}"/>
          </ac:grpSpMkLst>
        </pc:grpChg>
        <pc:grpChg chg="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898" creationId="{35851CC7-7A6E-4765-50CB-717C1C048600}"/>
          </ac:grpSpMkLst>
        </pc:grpChg>
        <pc:grpChg chg="add 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902" creationId="{619B4675-48B9-BC74-5538-635B6DD2C239}"/>
          </ac:grpSpMkLst>
        </pc:grpChg>
        <pc:grpChg chg="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903" creationId="{3E30E72E-B266-4C6C-9987-11DD1F3A6D62}"/>
          </ac:grpSpMkLst>
        </pc:grpChg>
        <pc:grpChg chg="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905" creationId="{15A84CAC-EF02-9698-8BD7-3AFC205CB5F2}"/>
          </ac:grpSpMkLst>
        </pc:grpChg>
        <pc:grpChg chg="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908" creationId="{77C5E1F2-7A30-829E-4003-0B6109E40C1D}"/>
          </ac:grpSpMkLst>
        </pc:grpChg>
        <pc:grpChg chg="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912" creationId="{7A16FC8F-51D3-87F6-4AF3-9DACB183AF00}"/>
          </ac:grpSpMkLst>
        </pc:grpChg>
        <pc:grpChg chg="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913" creationId="{A35A2913-0E1F-4D1F-46BE-73769339EC94}"/>
          </ac:grpSpMkLst>
        </pc:grpChg>
        <pc:grpChg chg="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919" creationId="{D90A957B-6149-12B4-7ED8-6723CBA5BDEB}"/>
          </ac:grpSpMkLst>
        </pc:grpChg>
        <pc:grpChg chg="add 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933" creationId="{0D1B855F-3536-8323-F0A4-E21D1DF3BEB4}"/>
          </ac:grpSpMkLst>
        </pc:grpChg>
        <pc:grpChg chg="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936" creationId="{7391C9AD-A348-8C1A-5606-D610210FA36D}"/>
          </ac:grpSpMkLst>
        </pc:grpChg>
        <pc:grpChg chg="add 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943" creationId="{9850CFA8-E471-ACFC-A3F4-D29F9A96E8C5}"/>
          </ac:grpSpMkLst>
        </pc:grpChg>
        <pc:picChg chg="add mod">
          <ac:chgData name="Hill Huang" userId="e61fedabd856eaab" providerId="LiveId" clId="{21BAD8A6-77E9-4FA5-B40A-24A116EA035B}" dt="2024-08-28T07:45:57.351" v="3"/>
          <ac:picMkLst>
            <pc:docMk/>
            <pc:sldMk cId="2089663162" sldId="288"/>
            <ac:picMk id="24" creationId="{929E3662-08A8-9C76-5553-054A93E6F075}"/>
          </ac:picMkLst>
        </pc:picChg>
        <pc:picChg chg="add mod">
          <ac:chgData name="Hill Huang" userId="e61fedabd856eaab" providerId="LiveId" clId="{21BAD8A6-77E9-4FA5-B40A-24A116EA035B}" dt="2024-08-28T07:45:57.351" v="3"/>
          <ac:picMkLst>
            <pc:docMk/>
            <pc:sldMk cId="2089663162" sldId="288"/>
            <ac:picMk id="25" creationId="{14F8CCD0-BF42-E13C-D68B-D77EC4AB6A55}"/>
          </ac:picMkLst>
        </pc:picChg>
        <pc:picChg chg="add mod">
          <ac:chgData name="Hill Huang" userId="e61fedabd856eaab" providerId="LiveId" clId="{21BAD8A6-77E9-4FA5-B40A-24A116EA035B}" dt="2024-08-28T07:45:57.351" v="3"/>
          <ac:picMkLst>
            <pc:docMk/>
            <pc:sldMk cId="2089663162" sldId="288"/>
            <ac:picMk id="26" creationId="{C8BDBE21-347B-58E6-FD6F-A7CB77349D21}"/>
          </ac:picMkLst>
        </pc:picChg>
        <pc:picChg chg="add mod">
          <ac:chgData name="Hill Huang" userId="e61fedabd856eaab" providerId="LiveId" clId="{21BAD8A6-77E9-4FA5-B40A-24A116EA035B}" dt="2024-08-28T07:45:57.351" v="3"/>
          <ac:picMkLst>
            <pc:docMk/>
            <pc:sldMk cId="2089663162" sldId="288"/>
            <ac:picMk id="27" creationId="{AEB4969F-A58E-DB44-E5AE-0C5878EB5D20}"/>
          </ac:picMkLst>
        </pc:picChg>
        <pc:picChg chg="add mod">
          <ac:chgData name="Hill Huang" userId="e61fedabd856eaab" providerId="LiveId" clId="{21BAD8A6-77E9-4FA5-B40A-24A116EA035B}" dt="2024-08-28T07:45:57.351" v="3"/>
          <ac:picMkLst>
            <pc:docMk/>
            <pc:sldMk cId="2089663162" sldId="288"/>
            <ac:picMk id="29" creationId="{B16394E7-0D17-2F9A-7171-320340228816}"/>
          </ac:picMkLst>
        </pc:picChg>
        <pc:picChg chg="add mod">
          <ac:chgData name="Hill Huang" userId="e61fedabd856eaab" providerId="LiveId" clId="{21BAD8A6-77E9-4FA5-B40A-24A116EA035B}" dt="2024-08-28T07:45:57.351" v="3"/>
          <ac:picMkLst>
            <pc:docMk/>
            <pc:sldMk cId="2089663162" sldId="288"/>
            <ac:picMk id="30" creationId="{DDF716E5-17A4-E67B-20DC-AF5A730465A3}"/>
          </ac:picMkLst>
        </pc:picChg>
        <pc:picChg chg="mod">
          <ac:chgData name="Hill Huang" userId="e61fedabd856eaab" providerId="LiveId" clId="{21BAD8A6-77E9-4FA5-B40A-24A116EA035B}" dt="2024-08-28T07:45:57.351" v="3"/>
          <ac:picMkLst>
            <pc:docMk/>
            <pc:sldMk cId="2089663162" sldId="288"/>
            <ac:picMk id="871" creationId="{D2F2761D-A26D-08D0-27E8-39BE3207F958}"/>
          </ac:picMkLst>
        </pc:picChg>
        <pc:picChg chg="del">
          <ac:chgData name="Hill Huang" userId="e61fedabd856eaab" providerId="LiveId" clId="{21BAD8A6-77E9-4FA5-B40A-24A116EA035B}" dt="2024-08-28T07:45:56.403" v="2" actId="478"/>
          <ac:picMkLst>
            <pc:docMk/>
            <pc:sldMk cId="2089663162" sldId="288"/>
            <ac:picMk id="877" creationId="{B474B1C2-DEEC-FA4C-6200-3FD7E1C9EC49}"/>
          </ac:picMkLst>
        </pc:picChg>
        <pc:picChg chg="mod">
          <ac:chgData name="Hill Huang" userId="e61fedabd856eaab" providerId="LiveId" clId="{21BAD8A6-77E9-4FA5-B40A-24A116EA035B}" dt="2024-08-28T07:45:57.351" v="3"/>
          <ac:picMkLst>
            <pc:docMk/>
            <pc:sldMk cId="2089663162" sldId="288"/>
            <ac:picMk id="878" creationId="{6E003057-638F-3DE0-1A96-3AEF33779413}"/>
          </ac:picMkLst>
        </pc:picChg>
        <pc:picChg chg="mod">
          <ac:chgData name="Hill Huang" userId="e61fedabd856eaab" providerId="LiveId" clId="{21BAD8A6-77E9-4FA5-B40A-24A116EA035B}" dt="2024-08-28T07:45:57.351" v="3"/>
          <ac:picMkLst>
            <pc:docMk/>
            <pc:sldMk cId="2089663162" sldId="288"/>
            <ac:picMk id="893" creationId="{87266EF2-A53C-9CD6-F1CD-53CA080CB57B}"/>
          </ac:picMkLst>
        </pc:picChg>
        <pc:picChg chg="mod">
          <ac:chgData name="Hill Huang" userId="e61fedabd856eaab" providerId="LiveId" clId="{21BAD8A6-77E9-4FA5-B40A-24A116EA035B}" dt="2024-08-28T07:45:57.351" v="3"/>
          <ac:picMkLst>
            <pc:docMk/>
            <pc:sldMk cId="2089663162" sldId="288"/>
            <ac:picMk id="899" creationId="{28C2C79D-023D-AEFE-2155-E9A090DD7E38}"/>
          </ac:picMkLst>
        </pc:picChg>
        <pc:picChg chg="mod">
          <ac:chgData name="Hill Huang" userId="e61fedabd856eaab" providerId="LiveId" clId="{21BAD8A6-77E9-4FA5-B40A-24A116EA035B}" dt="2024-08-28T07:45:57.351" v="3"/>
          <ac:picMkLst>
            <pc:docMk/>
            <pc:sldMk cId="2089663162" sldId="288"/>
            <ac:picMk id="914" creationId="{AC0CA64F-3FD2-FA6A-AFD1-B766A3C0411D}"/>
          </ac:picMkLst>
        </pc:picChg>
        <pc:picChg chg="mod">
          <ac:chgData name="Hill Huang" userId="e61fedabd856eaab" providerId="LiveId" clId="{21BAD8A6-77E9-4FA5-B40A-24A116EA035B}" dt="2024-08-28T07:45:57.351" v="3"/>
          <ac:picMkLst>
            <pc:docMk/>
            <pc:sldMk cId="2089663162" sldId="288"/>
            <ac:picMk id="920" creationId="{B001B585-FA59-83C9-F6B3-FAF25B9FB8E2}"/>
          </ac:picMkLst>
        </pc:picChg>
        <pc:picChg chg="add mod">
          <ac:chgData name="Hill Huang" userId="e61fedabd856eaab" providerId="LiveId" clId="{21BAD8A6-77E9-4FA5-B40A-24A116EA035B}" dt="2024-08-28T07:45:57.351" v="3"/>
          <ac:picMkLst>
            <pc:docMk/>
            <pc:sldMk cId="2089663162" sldId="288"/>
            <ac:picMk id="928" creationId="{14C516DA-DE53-86AD-C39F-903AC34B2294}"/>
          </ac:picMkLst>
        </pc:picChg>
        <pc:picChg chg="mod">
          <ac:chgData name="Hill Huang" userId="e61fedabd856eaab" providerId="LiveId" clId="{21BAD8A6-77E9-4FA5-B40A-24A116EA035B}" dt="2024-08-28T07:45:57.351" v="3"/>
          <ac:picMkLst>
            <pc:docMk/>
            <pc:sldMk cId="2089663162" sldId="288"/>
            <ac:picMk id="944" creationId="{13908334-588A-F832-BF3E-6C7E29045356}"/>
          </ac:picMkLst>
        </pc:picChg>
        <pc:picChg chg="add mod">
          <ac:chgData name="Hill Huang" userId="e61fedabd856eaab" providerId="LiveId" clId="{21BAD8A6-77E9-4FA5-B40A-24A116EA035B}" dt="2024-08-28T07:45:57.351" v="3"/>
          <ac:picMkLst>
            <pc:docMk/>
            <pc:sldMk cId="2089663162" sldId="288"/>
            <ac:picMk id="946" creationId="{F62486D4-0537-3E87-93F9-BAD81E650E2E}"/>
          </ac:picMkLst>
        </pc:picChg>
        <pc:picChg chg="add mod">
          <ac:chgData name="Hill Huang" userId="e61fedabd856eaab" providerId="LiveId" clId="{21BAD8A6-77E9-4FA5-B40A-24A116EA035B}" dt="2024-08-28T07:45:57.351" v="3"/>
          <ac:picMkLst>
            <pc:docMk/>
            <pc:sldMk cId="2089663162" sldId="288"/>
            <ac:picMk id="947" creationId="{3A31BB1C-52D1-CF34-BCE4-C3E110991E13}"/>
          </ac:picMkLst>
        </pc:picChg>
        <pc:picChg chg="add mod">
          <ac:chgData name="Hill Huang" userId="e61fedabd856eaab" providerId="LiveId" clId="{21BAD8A6-77E9-4FA5-B40A-24A116EA035B}" dt="2024-08-28T07:46:00.163" v="4"/>
          <ac:picMkLst>
            <pc:docMk/>
            <pc:sldMk cId="2089663162" sldId="288"/>
            <ac:picMk id="950" creationId="{7FA9CB8F-963F-B9A6-9DB8-A2CB1011C63E}"/>
          </ac:picMkLst>
        </pc:picChg>
        <pc:cxnChg chg="add 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34" creationId="{1F57155C-E713-8900-4E2B-7AD1566862C2}"/>
          </ac:cxnSpMkLst>
        </pc:cxnChg>
        <pc:cxnChg chg="add 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62" creationId="{DD9FE6B2-1ADB-4238-44D6-24F70CC525F1}"/>
          </ac:cxnSpMkLst>
        </pc:cxnChg>
        <pc:cxnChg chg="add 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835" creationId="{156690B3-92DB-C30E-1ACD-16A2E39B6C4D}"/>
          </ac:cxnSpMkLst>
        </pc:cxnChg>
        <pc:cxnChg chg="add 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836" creationId="{0A2D83AA-4C47-F68B-633A-F404FF795398}"/>
          </ac:cxnSpMkLst>
        </pc:cxnChg>
        <pc:cxnChg chg="add 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837" creationId="{3CED7BDB-9DE1-E2B1-63C6-D16CCA81F9F8}"/>
          </ac:cxnSpMkLst>
        </pc:cxnChg>
        <pc:cxnChg chg="add 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838" creationId="{B4ACFB58-09F0-34C4-11DA-A8F32073EA45}"/>
          </ac:cxnSpMkLst>
        </pc:cxnChg>
        <pc:cxnChg chg="add 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839" creationId="{EE6B4E06-D1BA-3065-4BB8-80D24E4DBE5A}"/>
          </ac:cxnSpMkLst>
        </pc:cxnChg>
        <pc:cxnChg chg="add 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840" creationId="{CB8552CA-F5B6-8FDF-6759-6B5836D6E933}"/>
          </ac:cxnSpMkLst>
        </pc:cxnChg>
        <pc:cxnChg chg="add 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845" creationId="{E2BF4F73-02CB-166A-4833-863E1568155F}"/>
          </ac:cxnSpMkLst>
        </pc:cxnChg>
        <pc:cxnChg chg="add 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846" creationId="{AC0F58D0-4CC6-6936-A667-8719D40C121B}"/>
          </ac:cxnSpMkLst>
        </pc:cxnChg>
        <pc:cxnChg chg="add 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857" creationId="{06786B3D-D5DF-6AC0-C46B-AFF5B8B81C71}"/>
          </ac:cxnSpMkLst>
        </pc:cxnChg>
        <pc:cxnChg chg="add 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858" creationId="{D8C84FF0-FA9E-BEAA-3555-8E991671F060}"/>
          </ac:cxnSpMkLst>
        </pc:cxnChg>
        <pc:cxnChg chg="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864" creationId="{3F20D24A-2333-B71A-11F5-5569163FD2FC}"/>
          </ac:cxnSpMkLst>
        </pc:cxnChg>
        <pc:cxnChg chg="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866" creationId="{097BCD5C-9EAE-14EE-070A-EB15519F272D}"/>
          </ac:cxnSpMkLst>
        </pc:cxnChg>
        <pc:cxnChg chg="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886" creationId="{30497812-BFBD-DF87-BC69-3A0ED5E079EA}"/>
          </ac:cxnSpMkLst>
        </pc:cxnChg>
        <pc:cxnChg chg="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888" creationId="{81972AA6-05CC-391E-5D2B-6308ECA00260}"/>
          </ac:cxnSpMkLst>
        </pc:cxnChg>
        <pc:cxnChg chg="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907" creationId="{B23378C6-9749-59E6-21C9-6FFD92847106}"/>
          </ac:cxnSpMkLst>
        </pc:cxnChg>
        <pc:cxnChg chg="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909" creationId="{AAB70F53-E428-FF00-2B38-B47F3688DCE1}"/>
          </ac:cxnSpMkLst>
        </pc:cxnChg>
        <pc:cxnChg chg="add 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923" creationId="{6832BED2-45E7-68BF-E942-A953976181B1}"/>
          </ac:cxnSpMkLst>
        </pc:cxnChg>
        <pc:cxnChg chg="add 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924" creationId="{AED70C6C-BBC6-13D6-9D72-F30F7D20E6C3}"/>
          </ac:cxnSpMkLst>
        </pc:cxnChg>
        <pc:cxnChg chg="add 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925" creationId="{9E4085B9-EC03-DE5E-8B4D-75ADA4C2DEA9}"/>
          </ac:cxnSpMkLst>
        </pc:cxnChg>
        <pc:cxnChg chg="add 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926" creationId="{2511E43C-3DC8-AF7D-8271-42DBD176E53D}"/>
          </ac:cxnSpMkLst>
        </pc:cxnChg>
        <pc:cxnChg chg="add 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930" creationId="{0AD58068-EB7A-7D48-4ED4-72A877E52D0A}"/>
          </ac:cxnSpMkLst>
        </pc:cxnChg>
        <pc:cxnChg chg="add 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931" creationId="{0633D1CC-4239-8BC0-CAE2-F95BD41B5F01}"/>
          </ac:cxnSpMkLst>
        </pc:cxnChg>
        <pc:cxnChg chg="add 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932" creationId="{5F99F2E1-C66E-C98C-54F0-C8DA21C15A25}"/>
          </ac:cxnSpMkLst>
        </pc:cxnChg>
        <pc:cxnChg chg="add 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940" creationId="{F402E605-8637-EB3A-BC14-F353BC723CA0}"/>
          </ac:cxnSpMkLst>
        </pc:cxnChg>
        <pc:cxnChg chg="add 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948" creationId="{9F146E6D-B8D1-A970-EF4E-9C312656114C}"/>
          </ac:cxnSpMkLst>
        </pc:cxnChg>
      </pc:sldChg>
      <pc:sldChg chg="add del">
        <pc:chgData name="Hill Huang" userId="e61fedabd856eaab" providerId="LiveId" clId="{21BAD8A6-77E9-4FA5-B40A-24A116EA035B}" dt="2024-08-28T00:59:58.464" v="1" actId="47"/>
        <pc:sldMkLst>
          <pc:docMk/>
          <pc:sldMk cId="1347721126" sldId="439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0" y="81252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r>
              <a:rPr lang="zh-TW" sz="4400" b="0" strike="noStrike" spc="-1">
                <a:solidFill>
                  <a:srgbClr val="000000"/>
                </a:solidFill>
                <a:latin typeface="Arial"/>
              </a:rPr>
              <a:t>請按這裡移動投影片</a:t>
            </a: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6000">
              <a:buNone/>
            </a:pPr>
            <a:r>
              <a:rPr lang="zh-TW" sz="2000" b="0" strike="noStrike" spc="-1">
                <a:solidFill>
                  <a:srgbClr val="000000"/>
                </a:solidFill>
                <a:latin typeface="Arial"/>
              </a:rPr>
              <a:t>請按這裡編輯備註格式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&lt;頁首&gt;</a:t>
            </a:r>
          </a:p>
        </p:txBody>
      </p:sp>
      <p:sp>
        <p:nvSpPr>
          <p:cNvPr id="46" name="PlaceHolder 4"/>
          <p:cNvSpPr>
            <a:spLocks noGrp="1"/>
          </p:cNvSpPr>
          <p:nvPr>
            <p:ph type="dt" idx="4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 algn="r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&lt;日期/時間&gt;</a:t>
            </a:r>
          </a:p>
        </p:txBody>
      </p:sp>
      <p:sp>
        <p:nvSpPr>
          <p:cNvPr id="47" name="PlaceHolder 5"/>
          <p:cNvSpPr>
            <a:spLocks noGrp="1"/>
          </p:cNvSpPr>
          <p:nvPr>
            <p:ph type="ftr" idx="5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&lt;頁尾&gt;</a:t>
            </a:r>
          </a:p>
        </p:txBody>
      </p:sp>
      <p:sp>
        <p:nvSpPr>
          <p:cNvPr id="48" name="PlaceHolder 6"/>
          <p:cNvSpPr>
            <a:spLocks noGrp="1"/>
          </p:cNvSpPr>
          <p:nvPr>
            <p:ph type="sldNum" idx="6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fld id="{9BD1211D-8501-43AE-B436-36C6510E2CE2}" type="slidenum"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‹#›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5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058321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167932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693824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524152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845837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448566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2766873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8057749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016219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822806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000" b="1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情境細節</a:t>
            </a:r>
            <a:r>
              <a:rPr lang="en-US" altLang="zh-TW" sz="2000" b="1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Pull </a:t>
            </a:r>
            <a:r>
              <a:rPr lang="en-US" altLang="zh-TW" sz="2000" spc="-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Prod Tag </a:t>
            </a:r>
            <a:r>
              <a:rPr lang="en-US" altLang="zh-TW" sz="2000" b="1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開發 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 </a:t>
            </a:r>
            <a:r>
              <a:rPr lang="zh-TW" altLang="en-US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版本 </a:t>
            </a:r>
            <a:r>
              <a:rPr lang="en-US" altLang="zh-TW" sz="2000" b="1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zh-TW" altLang="en-US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Push </a:t>
            </a:r>
            <a:r>
              <a:rPr lang="en-US" altLang="zh-TW" sz="2000" spc="-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A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000" b="1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Merge </a:t>
            </a:r>
            <a:r>
              <a:rPr lang="en-US" altLang="zh-TW" sz="2000" spc="-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A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</a:t>
            </a:r>
            <a:r>
              <a:rPr lang="zh-TW" altLang="en-US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至 </a:t>
            </a:r>
            <a:r>
              <a:rPr lang="en-US" altLang="zh-TW" sz="2000" spc="-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dev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進行 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SIT</a:t>
            </a:r>
            <a:r>
              <a:rPr lang="zh-TW" altLang="en-US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測試</a:t>
            </a:r>
            <a:endParaRPr lang="en-US" altLang="zh-TW" sz="2000" spc="-1" dirty="0" smtClean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000" b="1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Merge </a:t>
            </a:r>
            <a:r>
              <a:rPr lang="en-US" altLang="zh-TW" sz="2000" spc="-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A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至 </a:t>
            </a:r>
            <a:r>
              <a:rPr lang="en-US" altLang="zh-TW" sz="2000" spc="-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main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進行 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UAT</a:t>
            </a:r>
            <a:r>
              <a:rPr lang="zh-TW" altLang="en-US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測試</a:t>
            </a:r>
            <a:endParaRPr lang="en-US" altLang="zh-TW" sz="2000" spc="-1" dirty="0" smtClean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134476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58048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9884298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241147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4623844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1889088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6663835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4306099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0941755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2440175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695559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6074523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5695646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9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0" y="812800"/>
            <a:ext cx="0" cy="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indent="0" algn="r">
              <a:buNone/>
            </a:pPr>
            <a:fld id="{9BD1211D-8501-43AE-B436-36C6510E2CE2}" type="slidenum">
              <a:rPr lang="en-US" sz="1400" b="0" strike="noStrike" spc="-1" smtClean="0">
                <a:solidFill>
                  <a:srgbClr val="000000"/>
                </a:solidFill>
                <a:latin typeface="Times New Roman"/>
              </a:rPr>
              <a:t>93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573961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543113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382089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000" b="1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情境細節</a:t>
            </a:r>
            <a:r>
              <a:rPr lang="en-US" altLang="zh-TW" sz="2000" b="1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退回 </a:t>
            </a:r>
            <a:r>
              <a:rPr lang="en-US" altLang="zh-TW" sz="2000" b="1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zh-TW" altLang="en-US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Pull </a:t>
            </a:r>
            <a:r>
              <a:rPr lang="en-US" altLang="zh-TW" sz="2000" spc="-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Prod Tag </a:t>
            </a:r>
            <a:r>
              <a:rPr lang="en-US" altLang="zh-TW" sz="2000" b="1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補上 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B </a:t>
            </a:r>
            <a:r>
              <a:rPr lang="zh-TW" altLang="en-US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版本 </a:t>
            </a:r>
            <a:r>
              <a:rPr lang="en-US" altLang="zh-TW" sz="2000" b="1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zh-TW" altLang="en-US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Push </a:t>
            </a:r>
            <a:r>
              <a:rPr lang="en-US" altLang="zh-TW" sz="2000" spc="-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B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000" b="1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Merge </a:t>
            </a:r>
            <a:r>
              <a:rPr lang="en-US" altLang="zh-TW" sz="2000" spc="-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B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</a:t>
            </a:r>
            <a:r>
              <a:rPr lang="zh-TW" altLang="en-US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至 </a:t>
            </a:r>
            <a:r>
              <a:rPr lang="en-US" altLang="zh-TW" sz="2000" spc="-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dev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進行 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SIT</a:t>
            </a:r>
            <a:r>
              <a:rPr lang="zh-TW" altLang="en-US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測試 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(A+B)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000" b="1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 </a:t>
            </a:r>
            <a:r>
              <a:rPr lang="zh-TW" altLang="en-US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將 </a:t>
            </a:r>
            <a:r>
              <a:rPr lang="en-US" altLang="zh-TW" sz="2000" spc="-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main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</a:t>
            </a:r>
            <a:r>
              <a:rPr lang="zh-TW" altLang="en-US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還原回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Prod </a:t>
            </a:r>
            <a:r>
              <a:rPr lang="zh-TW" altLang="en-US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版本 </a:t>
            </a:r>
            <a:endParaRPr lang="en-US" altLang="zh-TW" sz="2000" spc="-1" dirty="0" smtClean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000" b="1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zh-TW" altLang="en-US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Merge </a:t>
            </a:r>
            <a:r>
              <a:rPr lang="en-US" altLang="zh-TW" sz="2000" spc="-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B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</a:t>
            </a:r>
            <a:r>
              <a:rPr lang="zh-TW" altLang="en-US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至 </a:t>
            </a:r>
            <a:r>
              <a:rPr lang="en-US" altLang="zh-TW" sz="2000" spc="-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main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進行 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UAT</a:t>
            </a:r>
            <a:r>
              <a:rPr lang="zh-TW" altLang="en-US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再次測試 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(B)</a:t>
            </a:r>
            <a:r>
              <a:rPr lang="zh-TW" altLang="en-US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000" b="1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測試 </a:t>
            </a:r>
            <a:r>
              <a:rPr lang="en-US" altLang="zh-TW" sz="2000" b="1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zh-TW" altLang="en-US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上版至 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Prod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000" b="1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zh-TW" altLang="en-US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Merge </a:t>
            </a:r>
            <a:r>
              <a:rPr lang="en-US" altLang="zh-TW" sz="2000" spc="-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A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至 </a:t>
            </a:r>
            <a:r>
              <a:rPr lang="en-US" altLang="zh-TW" sz="2000" spc="-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main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進行 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UAT</a:t>
            </a:r>
            <a:r>
              <a:rPr lang="zh-TW" altLang="en-US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再次測試 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(B+A)</a:t>
            </a:r>
          </a:p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240742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000" b="1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情境細節</a:t>
            </a:r>
            <a:r>
              <a:rPr lang="en-US" altLang="zh-TW" sz="2000" b="1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退回 </a:t>
            </a:r>
            <a:r>
              <a:rPr lang="en-US" altLang="zh-TW" sz="2000" b="1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zh-TW" altLang="en-US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Pull </a:t>
            </a:r>
            <a:r>
              <a:rPr lang="en-US" altLang="zh-TW" sz="2000" spc="-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Prod Tag </a:t>
            </a:r>
            <a:r>
              <a:rPr lang="en-US" altLang="zh-TW" sz="2000" b="1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補上 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C </a:t>
            </a:r>
            <a:r>
              <a:rPr lang="zh-TW" altLang="en-US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版本 </a:t>
            </a:r>
            <a:r>
              <a:rPr lang="en-US" altLang="zh-TW" sz="2000" b="1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zh-TW" altLang="en-US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Push </a:t>
            </a:r>
            <a:r>
              <a:rPr lang="en-US" altLang="zh-TW" sz="2000" spc="-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C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000" b="1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 </a:t>
            </a:r>
            <a:r>
              <a:rPr lang="zh-TW" altLang="en-US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直接打 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Tag </a:t>
            </a:r>
            <a:r>
              <a:rPr lang="zh-TW" altLang="en-US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進 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UAT</a:t>
            </a:r>
            <a:r>
              <a:rPr lang="zh-TW" altLang="en-US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測試 </a:t>
            </a:r>
            <a:r>
              <a:rPr lang="en-US" altLang="zh-TW" sz="2000" b="1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測試通過進 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Prod 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000" b="1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Merge </a:t>
            </a:r>
            <a:r>
              <a:rPr lang="en-US" altLang="zh-TW" sz="2000" spc="-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C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</a:t>
            </a:r>
            <a:r>
              <a:rPr lang="zh-TW" altLang="en-US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至 </a:t>
            </a:r>
            <a:r>
              <a:rPr lang="en-US" altLang="zh-TW" sz="2000" spc="-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dev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(A+B+C</a:t>
            </a:r>
            <a:r>
              <a:rPr lang="zh-TW" altLang="en-US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版本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000" b="1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zh-TW" altLang="en-US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將 </a:t>
            </a:r>
            <a:r>
              <a:rPr lang="en-US" altLang="zh-TW" sz="2000" spc="-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main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</a:t>
            </a:r>
            <a:r>
              <a:rPr lang="zh-TW" altLang="en-US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還原回 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Prod </a:t>
            </a:r>
            <a:r>
              <a:rPr lang="zh-TW" altLang="en-US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版本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000" b="1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Merge </a:t>
            </a:r>
            <a:r>
              <a:rPr lang="en-US" altLang="zh-TW" sz="2000" spc="-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C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</a:t>
            </a:r>
            <a:r>
              <a:rPr lang="zh-TW" altLang="en-US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至 </a:t>
            </a:r>
            <a:r>
              <a:rPr lang="en-US" altLang="zh-TW" sz="2000" spc="-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main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000" b="1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zh-TW" altLang="en-US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Merge </a:t>
            </a:r>
            <a:r>
              <a:rPr lang="en-US" altLang="zh-TW" sz="2000" spc="-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A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至 </a:t>
            </a:r>
            <a:r>
              <a:rPr lang="en-US" altLang="zh-TW" sz="2000" spc="-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main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進行 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UAT</a:t>
            </a:r>
            <a:r>
              <a:rPr lang="zh-TW" altLang="en-US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再次測試 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(C+A)</a:t>
            </a:r>
          </a:p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87032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423851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474670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872C9CBD-1427-486C-85AA-4BE087F7549C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504000" y="273600"/>
            <a:ext cx="907200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/>
          </p:nvPr>
        </p:nvSpPr>
        <p:spPr>
          <a:xfrm>
            <a:off x="504000" y="1604520"/>
            <a:ext cx="90720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/>
          </p:nvPr>
        </p:nvSpPr>
        <p:spPr>
          <a:xfrm>
            <a:off x="504000" y="3682080"/>
            <a:ext cx="90720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EADC3D7B-CED4-4634-BA66-019784F824C6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504000" y="273600"/>
            <a:ext cx="907200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/>
          </p:nvPr>
        </p:nvSpPr>
        <p:spPr>
          <a:xfrm>
            <a:off x="504000" y="1604520"/>
            <a:ext cx="442692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/>
          </p:nvPr>
        </p:nvSpPr>
        <p:spPr>
          <a:xfrm>
            <a:off x="5152680" y="1604520"/>
            <a:ext cx="442692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/>
          </p:nvPr>
        </p:nvSpPr>
        <p:spPr>
          <a:xfrm>
            <a:off x="504000" y="3682080"/>
            <a:ext cx="442692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/>
          </p:nvPr>
        </p:nvSpPr>
        <p:spPr>
          <a:xfrm>
            <a:off x="5152680" y="3682080"/>
            <a:ext cx="442692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7385E643-D83A-4ECB-BC47-EE00EA6734B5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504000" y="273600"/>
            <a:ext cx="907200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/>
          </p:nvPr>
        </p:nvSpPr>
        <p:spPr>
          <a:xfrm>
            <a:off x="504000" y="1604520"/>
            <a:ext cx="2921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3"/>
          <p:cNvSpPr>
            <a:spLocks noGrp="1"/>
          </p:cNvSpPr>
          <p:nvPr>
            <p:ph/>
          </p:nvPr>
        </p:nvSpPr>
        <p:spPr>
          <a:xfrm>
            <a:off x="3571560" y="1604520"/>
            <a:ext cx="2921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4"/>
          <p:cNvSpPr>
            <a:spLocks noGrp="1"/>
          </p:cNvSpPr>
          <p:nvPr>
            <p:ph/>
          </p:nvPr>
        </p:nvSpPr>
        <p:spPr>
          <a:xfrm>
            <a:off x="6639120" y="1604520"/>
            <a:ext cx="2921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5"/>
          <p:cNvSpPr>
            <a:spLocks noGrp="1"/>
          </p:cNvSpPr>
          <p:nvPr>
            <p:ph/>
          </p:nvPr>
        </p:nvSpPr>
        <p:spPr>
          <a:xfrm>
            <a:off x="504000" y="3682080"/>
            <a:ext cx="2921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6"/>
          <p:cNvSpPr>
            <a:spLocks noGrp="1"/>
          </p:cNvSpPr>
          <p:nvPr>
            <p:ph/>
          </p:nvPr>
        </p:nvSpPr>
        <p:spPr>
          <a:xfrm>
            <a:off x="3571560" y="3682080"/>
            <a:ext cx="2921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PlaceHolder 7"/>
          <p:cNvSpPr>
            <a:spLocks noGrp="1"/>
          </p:cNvSpPr>
          <p:nvPr>
            <p:ph/>
          </p:nvPr>
        </p:nvSpPr>
        <p:spPr>
          <a:xfrm>
            <a:off x="6639120" y="3682080"/>
            <a:ext cx="2921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23B19222-FE95-403E-B9EA-719C2C5DC98F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03808" y="116632"/>
            <a:ext cx="9072563" cy="1143000"/>
          </a:xfrm>
        </p:spPr>
        <p:txBody>
          <a:bodyPr/>
          <a:lstStyle>
            <a:lvl1pPr>
              <a:defRPr>
                <a:solidFill>
                  <a:srgbClr val="002060"/>
                </a:solidFill>
                <a:latin typeface="微軟正黑體" pitchFamily="34" charset="-120"/>
                <a:ea typeface="微軟正黑體" pitchFamily="34" charset="-120"/>
              </a:defRPr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03808" y="1484784"/>
            <a:ext cx="9072563" cy="4525963"/>
          </a:xfrm>
        </p:spPr>
        <p:txBody>
          <a:bodyPr/>
          <a:lstStyle>
            <a:lvl1pPr>
              <a:defRPr sz="3000">
                <a:solidFill>
                  <a:srgbClr val="002060"/>
                </a:solidFill>
                <a:latin typeface="微軟正黑體" pitchFamily="34" charset="-120"/>
                <a:ea typeface="微軟正黑體" pitchFamily="34" charset="-120"/>
              </a:defRPr>
            </a:lvl1pPr>
            <a:lvl2pPr>
              <a:defRPr sz="2600">
                <a:solidFill>
                  <a:srgbClr val="002060"/>
                </a:solidFill>
                <a:latin typeface="微軟正黑體" pitchFamily="34" charset="-120"/>
                <a:ea typeface="微軟正黑體" pitchFamily="34" charset="-120"/>
              </a:defRPr>
            </a:lvl2pPr>
            <a:lvl3pPr>
              <a:defRPr>
                <a:solidFill>
                  <a:srgbClr val="002060"/>
                </a:solidFill>
                <a:latin typeface="微軟正黑體" pitchFamily="34" charset="-120"/>
                <a:ea typeface="微軟正黑體" pitchFamily="34" charset="-120"/>
              </a:defRPr>
            </a:lvl3pPr>
            <a:lvl4pPr>
              <a:defRPr>
                <a:solidFill>
                  <a:srgbClr val="002060"/>
                </a:solidFill>
                <a:latin typeface="微軟正黑體" pitchFamily="34" charset="-120"/>
                <a:ea typeface="微軟正黑體" pitchFamily="34" charset="-120"/>
              </a:defRPr>
            </a:lvl4pPr>
            <a:lvl5pPr>
              <a:defRPr>
                <a:solidFill>
                  <a:srgbClr val="002060"/>
                </a:solidFill>
                <a:latin typeface="微軟正黑體" pitchFamily="34" charset="-120"/>
                <a:ea typeface="微軟正黑體" pitchFamily="34" charset="-120"/>
              </a:defRPr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36C5C-65EC-4519-968C-13847697F1B7}" type="datetimeFigureOut">
              <a:rPr lang="zh-TW" altLang="en-US" smtClean="0"/>
              <a:pPr/>
              <a:t>2024/11/6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E89B2-5E55-47CB-B6C0-90B82A08FC5B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511573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273600"/>
            <a:ext cx="907200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subTitle"/>
          </p:nvPr>
        </p:nvSpPr>
        <p:spPr>
          <a:xfrm>
            <a:off x="504000" y="1604520"/>
            <a:ext cx="907200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CF0DE9A1-2FDA-40B4-99CB-BB8EA284E9F4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273600"/>
            <a:ext cx="907200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504000" y="1604520"/>
            <a:ext cx="907200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53CB364D-2F7E-4CCC-9AB1-9129F6FFE19C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504000" y="273600"/>
            <a:ext cx="907200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/>
          </p:nvPr>
        </p:nvSpPr>
        <p:spPr>
          <a:xfrm>
            <a:off x="504000" y="1604520"/>
            <a:ext cx="442692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/>
          </p:nvPr>
        </p:nvSpPr>
        <p:spPr>
          <a:xfrm>
            <a:off x="5152680" y="1604520"/>
            <a:ext cx="442692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D27DC488-BCAC-477F-A9FA-6673E348E6CB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4000" y="273600"/>
            <a:ext cx="907200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A9923669-D34A-4F69-A009-7A7AB6F88267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subTitle"/>
          </p:nvPr>
        </p:nvSpPr>
        <p:spPr>
          <a:xfrm>
            <a:off x="504000" y="273600"/>
            <a:ext cx="907200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8DDF9F16-71AE-4DF0-8437-809BF05E51FF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504000" y="273600"/>
            <a:ext cx="907200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/>
          </p:nvPr>
        </p:nvSpPr>
        <p:spPr>
          <a:xfrm>
            <a:off x="504000" y="1604520"/>
            <a:ext cx="442692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/>
          </p:nvPr>
        </p:nvSpPr>
        <p:spPr>
          <a:xfrm>
            <a:off x="5152680" y="1604520"/>
            <a:ext cx="442692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/>
          </p:nvPr>
        </p:nvSpPr>
        <p:spPr>
          <a:xfrm>
            <a:off x="504000" y="3682080"/>
            <a:ext cx="442692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0C447AB6-931B-43DC-8729-4027D3DFD565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504000" y="273600"/>
            <a:ext cx="907200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/>
          </p:nvPr>
        </p:nvSpPr>
        <p:spPr>
          <a:xfrm>
            <a:off x="504000" y="1604520"/>
            <a:ext cx="442692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/>
          </p:nvPr>
        </p:nvSpPr>
        <p:spPr>
          <a:xfrm>
            <a:off x="5152680" y="1604520"/>
            <a:ext cx="442692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/>
          </p:nvPr>
        </p:nvSpPr>
        <p:spPr>
          <a:xfrm>
            <a:off x="5152680" y="3682080"/>
            <a:ext cx="442692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3F8D71E0-2FA7-4246-AC71-5DF27C35DE69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504000" y="273600"/>
            <a:ext cx="907200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/>
          </p:nvPr>
        </p:nvSpPr>
        <p:spPr>
          <a:xfrm>
            <a:off x="504000" y="1604520"/>
            <a:ext cx="442692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/>
          </p:nvPr>
        </p:nvSpPr>
        <p:spPr>
          <a:xfrm>
            <a:off x="5152680" y="1604520"/>
            <a:ext cx="442692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/>
          </p:nvPr>
        </p:nvSpPr>
        <p:spPr>
          <a:xfrm>
            <a:off x="504000" y="3682080"/>
            <a:ext cx="90720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5139BF7C-A735-4392-9AFC-89433F05D528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5"/>
          <a:stretch>
            <a:fillRect t="-971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273600"/>
            <a:ext cx="9071640" cy="114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請按這裡編輯題名文字格式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504000" y="1604520"/>
            <a:ext cx="4426560" cy="3976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請按這裡編輯大綱文字格式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第二個大綱層次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第三個大綱層次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第四個大綱層次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第五個大綱層次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第六個大綱層次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第七個大綱層次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5152680" y="1604520"/>
            <a:ext cx="4426560" cy="1896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58888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請按這裡編輯大綱文字格式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第二個大綱層次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第三個大綱層次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第四個大綱層次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第五個大綱層次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第六個大綱層次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第七個大綱層次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body"/>
          </p:nvPr>
        </p:nvSpPr>
        <p:spPr>
          <a:xfrm>
            <a:off x="5152680" y="3682080"/>
            <a:ext cx="4426560" cy="1896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58888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請按這裡編輯大綱文字格式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第二個大綱層次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第三個大綱層次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第四個大綱層次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第五個大綱層次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第六個大綱層次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第七個大綱層次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ftr" idx="1"/>
          </p:nvPr>
        </p:nvSpPr>
        <p:spPr>
          <a:xfrm>
            <a:off x="3444120" y="6356520"/>
            <a:ext cx="3189960" cy="3628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pos="0" algn="l"/>
              </a:tabLst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&lt;頁尾&gt;</a:t>
            </a:r>
          </a:p>
        </p:txBody>
      </p:sp>
      <p:sp>
        <p:nvSpPr>
          <p:cNvPr id="5" name="PlaceHolder 6"/>
          <p:cNvSpPr>
            <a:spLocks noGrp="1"/>
          </p:cNvSpPr>
          <p:nvPr>
            <p:ph type="sldNum" idx="2"/>
          </p:nvPr>
        </p:nvSpPr>
        <p:spPr>
          <a:xfrm>
            <a:off x="7224480" y="6356520"/>
            <a:ext cx="2350080" cy="3628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chemeClr val="dk1">
                    <a:tint val="75000"/>
                  </a:schemeClr>
                </a:solidFill>
                <a:latin typeface="Arial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EE202AA4-2AF4-4023-A271-F8A4F7814CAE}" type="slidenum">
              <a:rPr lang="en-US" sz="1200" b="0" strike="noStrike" spc="-1">
                <a:solidFill>
                  <a:schemeClr val="dk1">
                    <a:tint val="75000"/>
                  </a:schemeClr>
                </a:solidFill>
                <a:latin typeface="Arial"/>
              </a:rPr>
              <a:t>‹#›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" name="PlaceHolder 7"/>
          <p:cNvSpPr>
            <a:spLocks noGrp="1"/>
          </p:cNvSpPr>
          <p:nvPr>
            <p:ph type="dt" idx="3"/>
          </p:nvPr>
        </p:nvSpPr>
        <p:spPr>
          <a:xfrm>
            <a:off x="504000" y="6356520"/>
            <a:ext cx="2350080" cy="3628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&lt;日期/時間&gt;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mailto:steven@ibm.com" TargetMode="External"/><Relationship Id="rId2" Type="http://schemas.openxmlformats.org/officeDocument/2006/relationships/hyperlink" Target="mailto:xxxx@notes.scsb.com.tw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yshuang@notes.scsb.com.tw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mailto:xxxx@notes.scsb.com.tw" TargetMode="Externa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3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3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3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3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3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3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3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圖片 3" descr="一張含有 圓形, 圖形, 平面設計, 標誌 的圖片&#10;&#10;自動產生的描述"/>
          <p:cNvPicPr/>
          <p:nvPr/>
        </p:nvPicPr>
        <p:blipFill>
          <a:blip r:embed="rId3"/>
          <a:stretch/>
        </p:blipFill>
        <p:spPr>
          <a:xfrm>
            <a:off x="-994320" y="187200"/>
            <a:ext cx="6103800" cy="6106320"/>
          </a:xfrm>
          <a:prstGeom prst="rect">
            <a:avLst/>
          </a:prstGeom>
          <a:ln w="0">
            <a:noFill/>
          </a:ln>
        </p:spPr>
      </p:pic>
      <p:sp>
        <p:nvSpPr>
          <p:cNvPr id="50" name="Google Shape;1345;p45"/>
          <p:cNvSpPr/>
          <p:nvPr/>
        </p:nvSpPr>
        <p:spPr>
          <a:xfrm rot="10800000" flipV="1">
            <a:off x="2882160" y="384120"/>
            <a:ext cx="6687360" cy="461520"/>
          </a:xfrm>
          <a:prstGeom prst="homePlate">
            <a:avLst>
              <a:gd name="adj" fmla="val 50000"/>
            </a:avLst>
          </a:prstGeom>
          <a:solidFill>
            <a:srgbClr val="C00000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979" b="0" strike="noStrike" spc="-1">
              <a:solidFill>
                <a:schemeClr val="dk1"/>
              </a:solidFill>
              <a:latin typeface="微軟正黑體"/>
              <a:ea typeface="微軟正黑體"/>
            </a:endParaRPr>
          </a:p>
        </p:txBody>
      </p:sp>
      <p:pic>
        <p:nvPicPr>
          <p:cNvPr id="51" name="圖形 7" descr="燈泡"/>
          <p:cNvPicPr/>
          <p:nvPr/>
        </p:nvPicPr>
        <p:blipFill>
          <a:blip r:embed="rId4"/>
          <a:stretch/>
        </p:blipFill>
        <p:spPr>
          <a:xfrm rot="10800000">
            <a:off x="6376320" y="723600"/>
            <a:ext cx="1861200" cy="1861200"/>
          </a:xfrm>
          <a:prstGeom prst="rect">
            <a:avLst/>
          </a:prstGeom>
          <a:ln w="0">
            <a:noFill/>
          </a:ln>
        </p:spPr>
      </p:pic>
      <p:pic>
        <p:nvPicPr>
          <p:cNvPr id="52" name="圖片 2" descr="一張含有 動物玩偶, 豬, 玩具, 存錢筒 的圖片&#10;&#10;自動產生的描述"/>
          <p:cNvPicPr/>
          <p:nvPr/>
        </p:nvPicPr>
        <p:blipFill>
          <a:blip r:embed="rId5"/>
          <a:stretch/>
        </p:blipFill>
        <p:spPr>
          <a:xfrm>
            <a:off x="717840" y="2226960"/>
            <a:ext cx="2613960" cy="2637720"/>
          </a:xfrm>
          <a:prstGeom prst="rect">
            <a:avLst/>
          </a:prstGeom>
          <a:ln w="0">
            <a:noFill/>
          </a:ln>
        </p:spPr>
      </p:pic>
      <p:pic>
        <p:nvPicPr>
          <p:cNvPr id="53" name="圖形 9" descr="配有手機和計算機的筆記型電腦"/>
          <p:cNvPicPr/>
          <p:nvPr/>
        </p:nvPicPr>
        <p:blipFill>
          <a:blip r:embed="rId6"/>
          <a:stretch/>
        </p:blipFill>
        <p:spPr>
          <a:xfrm>
            <a:off x="5058720" y="4308840"/>
            <a:ext cx="1577880" cy="1585800"/>
          </a:xfrm>
          <a:prstGeom prst="rect">
            <a:avLst/>
          </a:prstGeom>
          <a:ln w="0">
            <a:noFill/>
          </a:ln>
        </p:spPr>
      </p:pic>
      <p:pic>
        <p:nvPicPr>
          <p:cNvPr id="54" name="圖形 10" descr="舉起手的機器人"/>
          <p:cNvPicPr/>
          <p:nvPr/>
        </p:nvPicPr>
        <p:blipFill>
          <a:blip r:embed="rId7"/>
          <a:stretch/>
        </p:blipFill>
        <p:spPr>
          <a:xfrm>
            <a:off x="8413560" y="4281480"/>
            <a:ext cx="1360800" cy="1356480"/>
          </a:xfrm>
          <a:prstGeom prst="rect">
            <a:avLst/>
          </a:prstGeom>
          <a:ln w="0">
            <a:noFill/>
          </a:ln>
        </p:spPr>
      </p:pic>
      <p:sp>
        <p:nvSpPr>
          <p:cNvPr id="55" name="Google Shape;1346;p45"/>
          <p:cNvSpPr/>
          <p:nvPr/>
        </p:nvSpPr>
        <p:spPr>
          <a:xfrm>
            <a:off x="4247640" y="376560"/>
            <a:ext cx="4978800" cy="461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201600" tIns="201600" rIns="201600" bIns="2016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2000" b="1" strike="noStrike" spc="-1">
                <a:solidFill>
                  <a:srgbClr val="FFFFFF"/>
                </a:solidFill>
                <a:latin typeface="微軟正黑體"/>
                <a:ea typeface="微軟正黑體"/>
              </a:rPr>
              <a:t>SCSB-</a:t>
            </a:r>
            <a:r>
              <a:rPr lang="zh-TW" sz="2000" b="1" strike="noStrike" spc="-1">
                <a:solidFill>
                  <a:srgbClr val="FFFFFF"/>
                </a:solidFill>
                <a:latin typeface="微軟正黑體"/>
                <a:ea typeface="微軟正黑體"/>
              </a:rPr>
              <a:t>南區資訊開發中心</a:t>
            </a:r>
            <a:r>
              <a:rPr lang="en-US" sz="2000" b="1" strike="noStrike" spc="-1">
                <a:solidFill>
                  <a:srgbClr val="FFFFFF"/>
                </a:solidFill>
                <a:latin typeface="微軟正黑體"/>
                <a:ea typeface="微軟正黑體"/>
              </a:rPr>
              <a:t>(ITDC)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6" name="圖片 13" descr="一張含有 圖形, 符號, 美工圖案, 設計 的圖片&#10;&#10;自動產生的描述"/>
          <p:cNvPicPr/>
          <p:nvPr/>
        </p:nvPicPr>
        <p:blipFill>
          <a:blip r:embed="rId8"/>
          <a:stretch/>
        </p:blipFill>
        <p:spPr>
          <a:xfrm>
            <a:off x="6906600" y="4633200"/>
            <a:ext cx="1350360" cy="895320"/>
          </a:xfrm>
          <a:prstGeom prst="rect">
            <a:avLst/>
          </a:prstGeom>
          <a:ln w="0">
            <a:noFill/>
          </a:ln>
        </p:spPr>
      </p:pic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4825440" y="2168640"/>
            <a:ext cx="5254200" cy="22341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40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CICD </a:t>
            </a:r>
            <a:r>
              <a:rPr lang="zh-TW" altLang="en-US" sz="40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建置</a:t>
            </a:r>
            <a:r>
              <a:rPr lang="zh-TW" altLang="en-US" sz="40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流程</a:t>
            </a:r>
            <a:endParaRPr lang="en-US" sz="4000" b="1" strike="noStrike" spc="-1" dirty="0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45;p45">
            <a:extLst>
              <a:ext uri="{FF2B5EF4-FFF2-40B4-BE49-F238E27FC236}">
                <a16:creationId xmlns:a16="http://schemas.microsoft.com/office/drawing/2014/main" id="{4B6B5707-1C36-2C62-5D41-E781D59FD772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CICD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申請流程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–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GitLab 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帳號申請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1F4B46D8-DD77-0093-54C5-C2E4AA669B56}"/>
              </a:ext>
            </a:extLst>
          </p:cNvPr>
          <p:cNvSpPr txBox="1"/>
          <p:nvPr/>
        </p:nvSpPr>
        <p:spPr>
          <a:xfrm>
            <a:off x="257749" y="779386"/>
            <a:ext cx="879419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提供以下資料南區資訊開發中心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+mj-lt"/>
              <a:buAutoNum type="arabicParenR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Gitlab Group 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帳號資料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C781AC5F-2777-1456-46F0-FE686A272F0A}"/>
              </a:ext>
            </a:extLst>
          </p:cNvPr>
          <p:cNvSpPr txBox="1"/>
          <p:nvPr/>
        </p:nvSpPr>
        <p:spPr>
          <a:xfrm>
            <a:off x="257748" y="2785021"/>
            <a:ext cx="87941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arenR" startAt="2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開發工程師帳號</a:t>
            </a:r>
          </a:p>
        </p:txBody>
      </p:sp>
      <p:graphicFrame>
        <p:nvGraphicFramePr>
          <p:cNvPr id="12" name="表格 11">
            <a:extLst>
              <a:ext uri="{FF2B5EF4-FFF2-40B4-BE49-F238E27FC236}">
                <a16:creationId xmlns:a16="http://schemas.microsoft.com/office/drawing/2014/main" id="{5BBF7537-EF27-92E2-1CEB-7773F5D999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762630"/>
              </p:ext>
            </p:extLst>
          </p:nvPr>
        </p:nvGraphicFramePr>
        <p:xfrm>
          <a:off x="307617" y="1548827"/>
          <a:ext cx="8959121" cy="11925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45654">
                  <a:extLst>
                    <a:ext uri="{9D8B030D-6E8A-4147-A177-3AD203B41FA5}">
                      <a16:colId xmlns:a16="http://schemas.microsoft.com/office/drawing/2014/main" val="1245131571"/>
                    </a:ext>
                  </a:extLst>
                </a:gridCol>
                <a:gridCol w="1780479">
                  <a:extLst>
                    <a:ext uri="{9D8B030D-6E8A-4147-A177-3AD203B41FA5}">
                      <a16:colId xmlns:a16="http://schemas.microsoft.com/office/drawing/2014/main" val="3339354761"/>
                    </a:ext>
                  </a:extLst>
                </a:gridCol>
                <a:gridCol w="2092687">
                  <a:extLst>
                    <a:ext uri="{9D8B030D-6E8A-4147-A177-3AD203B41FA5}">
                      <a16:colId xmlns:a16="http://schemas.microsoft.com/office/drawing/2014/main" val="2132486628"/>
                    </a:ext>
                  </a:extLst>
                </a:gridCol>
                <a:gridCol w="1840301">
                  <a:extLst>
                    <a:ext uri="{9D8B030D-6E8A-4147-A177-3AD203B41FA5}">
                      <a16:colId xmlns:a16="http://schemas.microsoft.com/office/drawing/2014/main" val="288876754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Group </a:t>
                      </a:r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名稱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系統中</a:t>
                      </a:r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</a:t>
                      </a:r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英文名稱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系統類別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科名稱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4189097"/>
                  </a:ext>
                </a:extLst>
              </a:tr>
              <a:tr h="857299"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1. 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使用向服務處申請的系統代號。</a:t>
                      </a:r>
                      <a:endParaRPr lang="en-US" altLang="zh-TW" sz="1600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2.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建議格式 </a:t>
                      </a:r>
                      <a:r>
                        <a:rPr lang="en-US" altLang="zh-TW" sz="14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[</a:t>
                      </a:r>
                      <a:r>
                        <a:rPr lang="zh-TW" altLang="en-US" sz="14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專案名稱</a:t>
                      </a:r>
                      <a:r>
                        <a:rPr lang="en-US" altLang="zh-TW" sz="14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]_[</a:t>
                      </a:r>
                      <a:r>
                        <a:rPr lang="zh-TW" altLang="en-US" sz="14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系統名稱</a:t>
                      </a:r>
                      <a:r>
                        <a:rPr lang="en-US" altLang="zh-TW" sz="14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]</a:t>
                      </a:r>
                      <a:endParaRPr lang="en-US" altLang="zh-TW" sz="1600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3.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範例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: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600" dirty="0" err="1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ncbs_cgl</a:t>
                      </a:r>
                      <a:endParaRPr lang="zh-TW" altLang="en-US" sz="1600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 err="1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cgl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新核心總帳系統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Jar, Vue, Container…</a:t>
                      </a:r>
                      <a:endParaRPr lang="zh-TW" altLang="en-US" sz="1600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例如：應用規劃科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53272700"/>
                  </a:ext>
                </a:extLst>
              </a:tr>
            </a:tbl>
          </a:graphicData>
        </a:graphic>
      </p:graphicFrame>
      <p:graphicFrame>
        <p:nvGraphicFramePr>
          <p:cNvPr id="13" name="表格 12">
            <a:extLst>
              <a:ext uri="{FF2B5EF4-FFF2-40B4-BE49-F238E27FC236}">
                <a16:creationId xmlns:a16="http://schemas.microsoft.com/office/drawing/2014/main" id="{C3D3D260-302E-1FCC-EA61-A8EAACC176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7481641"/>
              </p:ext>
            </p:extLst>
          </p:nvPr>
        </p:nvGraphicFramePr>
        <p:xfrm>
          <a:off x="307618" y="3123195"/>
          <a:ext cx="8959120" cy="11925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45338">
                  <a:extLst>
                    <a:ext uri="{9D8B030D-6E8A-4147-A177-3AD203B41FA5}">
                      <a16:colId xmlns:a16="http://schemas.microsoft.com/office/drawing/2014/main" val="1245131571"/>
                    </a:ext>
                  </a:extLst>
                </a:gridCol>
                <a:gridCol w="3215742">
                  <a:extLst>
                    <a:ext uri="{9D8B030D-6E8A-4147-A177-3AD203B41FA5}">
                      <a16:colId xmlns:a16="http://schemas.microsoft.com/office/drawing/2014/main" val="2132486628"/>
                    </a:ext>
                  </a:extLst>
                </a:gridCol>
                <a:gridCol w="3498040">
                  <a:extLst>
                    <a:ext uri="{9D8B030D-6E8A-4147-A177-3AD203B41FA5}">
                      <a16:colId xmlns:a16="http://schemas.microsoft.com/office/drawing/2014/main" val="288876754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Gitlab </a:t>
                      </a:r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帳號名稱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帳號姓名 </a:t>
                      </a:r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</a:t>
                      </a:r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員編</a:t>
                      </a:r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數量</a:t>
                      </a:r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 </a:t>
                      </a:r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廠商名稱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Email </a:t>
                      </a:r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</a:t>
                      </a:r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本行聯絡窗口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4189097"/>
                  </a:ext>
                </a:extLst>
              </a:tr>
              <a:tr h="857299">
                <a:tc>
                  <a:txBody>
                    <a:bodyPr/>
                    <a:lstStyle/>
                    <a:p>
                      <a:pPr marL="342900" indent="-342900">
                        <a:buAutoNum type="arabicPeriod"/>
                      </a:pP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本行</a:t>
                      </a:r>
                      <a:r>
                        <a:rPr lang="zh-TW" altLang="en-US" sz="1600" dirty="0" smtClean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：員工編號</a:t>
                      </a:r>
                      <a:endParaRPr lang="en-US" altLang="zh-TW" sz="1600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342900" indent="-342900">
                        <a:buAutoNum type="arabicPeriod"/>
                      </a:pP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廠商：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steven_001</a:t>
                      </a:r>
                      <a:endParaRPr lang="zh-TW" altLang="en-US" sz="1600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42900" marR="0" lvl="0" indent="-34290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本行</a:t>
                      </a:r>
                      <a:r>
                        <a:rPr lang="zh-TW" altLang="en-US" sz="1600" dirty="0" smtClean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：行員</a:t>
                      </a:r>
                      <a:r>
                        <a:rPr lang="en-US" altLang="zh-TW" sz="1600" dirty="0" smtClean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_</a:t>
                      </a:r>
                      <a:r>
                        <a:rPr lang="zh-TW" altLang="en-US" sz="1600" dirty="0" smtClean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黃育盛</a:t>
                      </a:r>
                      <a:r>
                        <a:rPr lang="en-US" altLang="zh-TW" sz="1600" dirty="0" smtClean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_XXXXX</a:t>
                      </a:r>
                      <a:r>
                        <a:rPr lang="zh-TW" altLang="en-US" sz="1600" dirty="0" smtClean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endParaRPr lang="en-US" altLang="zh-TW" sz="1600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342900" marR="0" lvl="0" indent="-34290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廠商</a:t>
                      </a:r>
                      <a:r>
                        <a:rPr lang="zh-TW" altLang="en-US" sz="1600" dirty="0" smtClean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：廠商</a:t>
                      </a:r>
                      <a:r>
                        <a:rPr lang="en-US" altLang="zh-TW" sz="1600" dirty="0" smtClean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_</a:t>
                      </a:r>
                      <a:r>
                        <a:rPr lang="zh-TW" altLang="en-US" sz="1600" dirty="0" smtClean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史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提</a:t>
                      </a:r>
                      <a:r>
                        <a:rPr lang="zh-TW" altLang="en-US" sz="1600" dirty="0" smtClean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芬</a:t>
                      </a:r>
                      <a:r>
                        <a:rPr lang="en-US" altLang="zh-TW" sz="1600" dirty="0" smtClean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_001_IBM</a:t>
                      </a:r>
                      <a:endParaRPr lang="zh-TW" altLang="en-US" sz="1600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42900" marR="0" lvl="0" indent="-34290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本行：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hlinkClick r:id="rId2"/>
                        </a:rPr>
                        <a:t>xxxx@notes.scsb.com.tw</a:t>
                      </a:r>
                      <a:endParaRPr lang="en-US" altLang="zh-TW" sz="1600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342900" marR="0" lvl="0" indent="-34290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廠商：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hlinkClick r:id="rId3"/>
                        </a:rPr>
                        <a:t>steven@ibm.com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/ 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黃育盛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/xxxx@notes.scsb.com.tw</a:t>
                      </a:r>
                      <a:endParaRPr lang="zh-TW" altLang="en-US" sz="1600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53272700"/>
                  </a:ext>
                </a:extLst>
              </a:tr>
            </a:tbl>
          </a:graphicData>
        </a:graphic>
      </p:graphicFrame>
      <p:graphicFrame>
        <p:nvGraphicFramePr>
          <p:cNvPr id="14" name="表格 13">
            <a:extLst>
              <a:ext uri="{FF2B5EF4-FFF2-40B4-BE49-F238E27FC236}">
                <a16:creationId xmlns:a16="http://schemas.microsoft.com/office/drawing/2014/main" id="{2854714A-BD6D-9211-D712-986B2C561E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8004268"/>
              </p:ext>
            </p:extLst>
          </p:nvPr>
        </p:nvGraphicFramePr>
        <p:xfrm>
          <a:off x="307618" y="4697563"/>
          <a:ext cx="8959120" cy="11925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45338">
                  <a:extLst>
                    <a:ext uri="{9D8B030D-6E8A-4147-A177-3AD203B41FA5}">
                      <a16:colId xmlns:a16="http://schemas.microsoft.com/office/drawing/2014/main" val="1245131571"/>
                    </a:ext>
                  </a:extLst>
                </a:gridCol>
                <a:gridCol w="3215742">
                  <a:extLst>
                    <a:ext uri="{9D8B030D-6E8A-4147-A177-3AD203B41FA5}">
                      <a16:colId xmlns:a16="http://schemas.microsoft.com/office/drawing/2014/main" val="2132486628"/>
                    </a:ext>
                  </a:extLst>
                </a:gridCol>
                <a:gridCol w="3498040">
                  <a:extLst>
                    <a:ext uri="{9D8B030D-6E8A-4147-A177-3AD203B41FA5}">
                      <a16:colId xmlns:a16="http://schemas.microsoft.com/office/drawing/2014/main" val="288876754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Gitlab </a:t>
                      </a:r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帳號名稱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權限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Email</a:t>
                      </a:r>
                      <a:endParaRPr lang="zh-TW" altLang="en-US" sz="16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4189097"/>
                  </a:ext>
                </a:extLst>
              </a:tr>
              <a:tr h="857299">
                <a:tc>
                  <a:txBody>
                    <a:bodyPr/>
                    <a:lstStyle/>
                    <a:p>
                      <a:pPr marL="342900" indent="-342900">
                        <a:buAutoNum type="arabicPeriod"/>
                      </a:pPr>
                      <a:r>
                        <a:rPr lang="zh-TW" altLang="en-US" sz="1600" dirty="0" smtClean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員工編號</a:t>
                      </a:r>
                      <a:endParaRPr lang="en-US" altLang="zh-TW" sz="1600" dirty="0" smtClean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342900" indent="-342900">
                        <a:buAutoNum type="arabicPeriod"/>
                      </a:pPr>
                      <a:r>
                        <a:rPr lang="zh-TW" altLang="en-US" sz="1600" smtClean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員工編號</a:t>
                      </a:r>
                      <a:endParaRPr lang="en-US" altLang="zh-TW" sz="1600" dirty="0" smtClean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42900" marR="0" lvl="0" indent="-34290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Maintainer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，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6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職等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含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以上。</a:t>
                      </a:r>
                      <a:endParaRPr lang="en-US" altLang="zh-TW" sz="1600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342900" marR="0" lvl="0" indent="-34290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Owner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，科長 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or 7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職等以上。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42900" marR="0" lvl="0" indent="-34290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hlinkClick r:id="rId4"/>
                        </a:rPr>
                        <a:t>yshuang@notes.scsb.com.tw</a:t>
                      </a:r>
                      <a:endParaRPr lang="en-US" altLang="zh-TW" sz="1600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342900" marR="0" lvl="0" indent="-34290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ben@notes.scsb.com.tw</a:t>
                      </a:r>
                      <a:endParaRPr lang="zh-TW" altLang="en-US" sz="1600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53272700"/>
                  </a:ext>
                </a:extLst>
              </a:tr>
            </a:tbl>
          </a:graphicData>
        </a:graphic>
      </p:graphicFrame>
      <p:sp>
        <p:nvSpPr>
          <p:cNvPr id="15" name="文字方塊 14">
            <a:extLst>
              <a:ext uri="{FF2B5EF4-FFF2-40B4-BE49-F238E27FC236}">
                <a16:creationId xmlns:a16="http://schemas.microsoft.com/office/drawing/2014/main" id="{53908BE8-A532-6F41-B0C4-B33CC925B57C}"/>
              </a:ext>
            </a:extLst>
          </p:cNvPr>
          <p:cNvSpPr txBox="1"/>
          <p:nvPr/>
        </p:nvSpPr>
        <p:spPr>
          <a:xfrm>
            <a:off x="257747" y="4315774"/>
            <a:ext cx="87941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arenR" startAt="3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管理者帳號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CA332F53-B13A-46C1-3AB1-A02027AD82CF}"/>
              </a:ext>
            </a:extLst>
          </p:cNvPr>
          <p:cNvSpPr txBox="1"/>
          <p:nvPr/>
        </p:nvSpPr>
        <p:spPr>
          <a:xfrm>
            <a:off x="257747" y="5955148"/>
            <a:ext cx="7444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zh-TW" altLang="en-US" dirty="0">
                <a:highlight>
                  <a:srgbClr val="FFFF00"/>
                </a:highlight>
              </a:rPr>
              <a:t>帳號建立完畢後，提供預設密碼登入後修改。</a:t>
            </a:r>
          </a:p>
        </p:txBody>
      </p:sp>
    </p:spTree>
    <p:extLst>
      <p:ext uri="{BB962C8B-B14F-4D97-AF65-F5344CB8AC3E}">
        <p14:creationId xmlns:p14="http://schemas.microsoft.com/office/powerpoint/2010/main" val="35784417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45;p45">
            <a:extLst>
              <a:ext uri="{FF2B5EF4-FFF2-40B4-BE49-F238E27FC236}">
                <a16:creationId xmlns:a16="http://schemas.microsoft.com/office/drawing/2014/main" id="{4B6B5707-1C36-2C62-5D41-E781D59FD772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CICD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申請流程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–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Jenkins 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帳號申請</a:t>
            </a:r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9181F96E-8BE3-D0F2-3F36-DD06DAC23C4B}"/>
              </a:ext>
            </a:extLst>
          </p:cNvPr>
          <p:cNvSpPr>
            <a:spLocks noGrp="1"/>
          </p:cNvSpPr>
          <p:nvPr>
            <p:ph/>
          </p:nvPr>
        </p:nvSpPr>
        <p:spPr>
          <a:xfrm>
            <a:off x="257749" y="951221"/>
            <a:ext cx="9072000" cy="4556936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提供以下資料南區資訊開發中心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+mj-lt"/>
              <a:buAutoNum type="arabicParenR"/>
            </a:pP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Jenkins 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系統資訊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+mj-lt"/>
              <a:buAutoNum type="arabicParenR"/>
            </a:pP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+mj-lt"/>
              <a:buAutoNum type="arabicParenR"/>
            </a:pP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+mj-lt"/>
              <a:buAutoNum type="arabicParenR"/>
            </a:pP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+mj-lt"/>
              <a:buAutoNum type="arabicParenR"/>
            </a:pP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+mj-lt"/>
              <a:buAutoNum type="arabicParenR"/>
            </a:pP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+mj-lt"/>
              <a:buAutoNum type="arabicParenR"/>
            </a:pP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Jenkins 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帳號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+mj-lt"/>
              <a:buAutoNum type="arabicParenR"/>
            </a:pP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+mj-lt"/>
              <a:buAutoNum type="arabicParenR"/>
            </a:pP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+mj-lt"/>
              <a:buAutoNum type="arabicParenR"/>
            </a:pP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+mj-lt"/>
              <a:buAutoNum type="arabicParenR"/>
            </a:pP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+mj-lt"/>
              <a:buAutoNum type="arabicParenR"/>
            </a:pP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8AF42A14-B9D4-5B1D-4159-21193055E0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8624244"/>
              </p:ext>
            </p:extLst>
          </p:nvPr>
        </p:nvGraphicFramePr>
        <p:xfrm>
          <a:off x="241245" y="1798084"/>
          <a:ext cx="8959119" cy="11925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39168">
                  <a:extLst>
                    <a:ext uri="{9D8B030D-6E8A-4147-A177-3AD203B41FA5}">
                      <a16:colId xmlns:a16="http://schemas.microsoft.com/office/drawing/2014/main" val="1245131571"/>
                    </a:ext>
                  </a:extLst>
                </a:gridCol>
                <a:gridCol w="2325890">
                  <a:extLst>
                    <a:ext uri="{9D8B030D-6E8A-4147-A177-3AD203B41FA5}">
                      <a16:colId xmlns:a16="http://schemas.microsoft.com/office/drawing/2014/main" val="3339354761"/>
                    </a:ext>
                  </a:extLst>
                </a:gridCol>
                <a:gridCol w="1920854">
                  <a:extLst>
                    <a:ext uri="{9D8B030D-6E8A-4147-A177-3AD203B41FA5}">
                      <a16:colId xmlns:a16="http://schemas.microsoft.com/office/drawing/2014/main" val="2132486628"/>
                    </a:ext>
                  </a:extLst>
                </a:gridCol>
                <a:gridCol w="2873207">
                  <a:extLst>
                    <a:ext uri="{9D8B030D-6E8A-4147-A177-3AD203B41FA5}">
                      <a16:colId xmlns:a16="http://schemas.microsoft.com/office/drawing/2014/main" val="288876754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申請環境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系統名稱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服務名稱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Pipeline ID</a:t>
                      </a:r>
                      <a:endParaRPr lang="zh-TW" altLang="en-US" sz="16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4189097"/>
                  </a:ext>
                </a:extLst>
              </a:tr>
              <a:tr h="857299"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Dev/Stage/Prod</a:t>
                      </a:r>
                      <a:endParaRPr lang="zh-TW" altLang="en-US" sz="1600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同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Gitlab Group </a:t>
                      </a:r>
                      <a:r>
                        <a:rPr lang="en-US" altLang="zh-TW" sz="1600" dirty="0" smtClean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Name</a:t>
                      </a:r>
                    </a:p>
                    <a:p>
                      <a:pPr marL="0" marR="0" lvl="0" indent="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600" dirty="0" smtClean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範例 </a:t>
                      </a:r>
                      <a:r>
                        <a:rPr lang="en-US" altLang="zh-TW" sz="1600" dirty="0" smtClean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:</a:t>
                      </a:r>
                      <a:r>
                        <a:rPr lang="zh-TW" altLang="en-US" sz="1600" dirty="0" smtClean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600" dirty="0" err="1" smtClean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ncbs_ach</a:t>
                      </a:r>
                      <a:endParaRPr lang="zh-TW" altLang="en-US" sz="1600" dirty="0" smtClean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同 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Gitlab 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系統</a:t>
                      </a:r>
                      <a:r>
                        <a:rPr lang="zh-TW" altLang="en-US" sz="1600" dirty="0" smtClean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名稱</a:t>
                      </a:r>
                      <a:endParaRPr lang="en-US" altLang="zh-TW" sz="1600" dirty="0" smtClean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0" marR="0" lvl="0" indent="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600" dirty="0" smtClean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範例 </a:t>
                      </a:r>
                      <a:r>
                        <a:rPr lang="en-US" altLang="zh-TW" sz="1600" dirty="0" smtClean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:</a:t>
                      </a:r>
                      <a:r>
                        <a:rPr lang="zh-TW" altLang="en-US" sz="1600" dirty="0" smtClean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600" dirty="0" smtClean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ach-log</a:t>
                      </a:r>
                      <a:r>
                        <a:rPr lang="en-US" altLang="zh-TW" sz="1600" baseline="0" dirty="0" smtClean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endParaRPr lang="zh-TW" altLang="en-US" sz="1600" dirty="0" smtClean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環境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_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系統</a:t>
                      </a:r>
                      <a:r>
                        <a:rPr lang="zh-TW" altLang="en-US" sz="1600" dirty="0" smtClean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名稱</a:t>
                      </a:r>
                      <a:endParaRPr lang="en-US" altLang="zh-TW" sz="1600" dirty="0" smtClean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0" marR="0" lvl="0" indent="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600" dirty="0" smtClean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範例 </a:t>
                      </a:r>
                      <a:r>
                        <a:rPr lang="en-US" altLang="zh-TW" sz="1600" dirty="0" smtClean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:</a:t>
                      </a:r>
                      <a:r>
                        <a:rPr lang="zh-TW" altLang="en-US" sz="1600" dirty="0" smtClean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600" dirty="0" err="1" smtClean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DEV_ach</a:t>
                      </a:r>
                      <a:r>
                        <a:rPr lang="en-US" altLang="zh-TW" sz="1600" dirty="0" smtClean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-log</a:t>
                      </a:r>
                      <a:r>
                        <a:rPr lang="en-US" altLang="zh-TW" sz="1600" baseline="0" dirty="0" smtClean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endParaRPr lang="zh-TW" altLang="en-US" sz="1600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53272700"/>
                  </a:ext>
                </a:extLst>
              </a:tr>
            </a:tbl>
          </a:graphicData>
        </a:graphic>
      </p:graphicFrame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0F2F92E6-5781-3BBB-4040-15AD4044F7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0916040"/>
              </p:ext>
            </p:extLst>
          </p:nvPr>
        </p:nvGraphicFramePr>
        <p:xfrm>
          <a:off x="257749" y="3837526"/>
          <a:ext cx="8959120" cy="11925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45338">
                  <a:extLst>
                    <a:ext uri="{9D8B030D-6E8A-4147-A177-3AD203B41FA5}">
                      <a16:colId xmlns:a16="http://schemas.microsoft.com/office/drawing/2014/main" val="1245131571"/>
                    </a:ext>
                  </a:extLst>
                </a:gridCol>
                <a:gridCol w="3215742">
                  <a:extLst>
                    <a:ext uri="{9D8B030D-6E8A-4147-A177-3AD203B41FA5}">
                      <a16:colId xmlns:a16="http://schemas.microsoft.com/office/drawing/2014/main" val="2132486628"/>
                    </a:ext>
                  </a:extLst>
                </a:gridCol>
                <a:gridCol w="3498040">
                  <a:extLst>
                    <a:ext uri="{9D8B030D-6E8A-4147-A177-3AD203B41FA5}">
                      <a16:colId xmlns:a16="http://schemas.microsoft.com/office/drawing/2014/main" val="288876754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Jenkins </a:t>
                      </a:r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帳號名稱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帳號姓名 </a:t>
                      </a:r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</a:t>
                      </a:r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員編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Email </a:t>
                      </a:r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</a:t>
                      </a:r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本行聯絡窗口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4189097"/>
                  </a:ext>
                </a:extLst>
              </a:tr>
              <a:tr h="857299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zh-TW" altLang="en-US" sz="1600" dirty="0" smtClean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員工編號</a:t>
                      </a:r>
                      <a:endParaRPr lang="en-US" altLang="zh-TW" sz="1600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黃育盛 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XXXXX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endParaRPr lang="en-US" altLang="zh-TW" sz="1600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hlinkClick r:id="rId2"/>
                        </a:rPr>
                        <a:t>xxxx@notes.scsb.com.tw</a:t>
                      </a:r>
                      <a:endParaRPr lang="en-US" altLang="zh-TW" sz="1600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532727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366532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45;p45">
            <a:extLst>
              <a:ext uri="{FF2B5EF4-FFF2-40B4-BE49-F238E27FC236}">
                <a16:creationId xmlns:a16="http://schemas.microsoft.com/office/drawing/2014/main" id="{C9E21E60-F2C1-95C8-55AC-E78EA3C37362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CICD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申請流程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–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 防火牆申請</a:t>
            </a: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FE9B521A-3B53-81F0-4050-8A72D17428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7855203"/>
              </p:ext>
            </p:extLst>
          </p:nvPr>
        </p:nvGraphicFramePr>
        <p:xfrm>
          <a:off x="257749" y="1203960"/>
          <a:ext cx="9438574" cy="2225040"/>
        </p:xfrm>
        <a:graphic>
          <a:graphicData uri="http://schemas.openxmlformats.org/drawingml/2006/table">
            <a:tbl>
              <a:tblPr firstRow="1" bandRow="1"/>
              <a:tblGrid>
                <a:gridCol w="1594530">
                  <a:extLst>
                    <a:ext uri="{9D8B030D-6E8A-4147-A177-3AD203B41FA5}">
                      <a16:colId xmlns:a16="http://schemas.microsoft.com/office/drawing/2014/main" val="1342282890"/>
                    </a:ext>
                  </a:extLst>
                </a:gridCol>
                <a:gridCol w="1883856">
                  <a:extLst>
                    <a:ext uri="{9D8B030D-6E8A-4147-A177-3AD203B41FA5}">
                      <a16:colId xmlns:a16="http://schemas.microsoft.com/office/drawing/2014/main" val="3141349342"/>
                    </a:ext>
                  </a:extLst>
                </a:gridCol>
                <a:gridCol w="1935293">
                  <a:extLst>
                    <a:ext uri="{9D8B030D-6E8A-4147-A177-3AD203B41FA5}">
                      <a16:colId xmlns:a16="http://schemas.microsoft.com/office/drawing/2014/main" val="2548678583"/>
                    </a:ext>
                  </a:extLst>
                </a:gridCol>
                <a:gridCol w="945143">
                  <a:extLst>
                    <a:ext uri="{9D8B030D-6E8A-4147-A177-3AD203B41FA5}">
                      <a16:colId xmlns:a16="http://schemas.microsoft.com/office/drawing/2014/main" val="3633011031"/>
                    </a:ext>
                  </a:extLst>
                </a:gridCol>
                <a:gridCol w="3079752">
                  <a:extLst>
                    <a:ext uri="{9D8B030D-6E8A-4147-A177-3AD203B41FA5}">
                      <a16:colId xmlns:a16="http://schemas.microsoft.com/office/drawing/2014/main" val="2914944188"/>
                    </a:ext>
                  </a:extLst>
                </a:gridCol>
              </a:tblGrid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zh-TW" altLang="en-US" dirty="0"/>
                        <a:t>服務名稱</a:t>
                      </a:r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381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zh-TW" altLang="en-US" dirty="0"/>
                        <a:t>主機名稱</a:t>
                      </a:r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381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IP</a:t>
                      </a:r>
                      <a:r>
                        <a:rPr lang="zh-TW" altLang="en-US" dirty="0"/>
                        <a:t> </a:t>
                      </a:r>
                      <a:r>
                        <a:rPr lang="en-US" altLang="zh-TW" dirty="0"/>
                        <a:t>Address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381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Port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381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URL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381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4189097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Gitlab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381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DDPSG01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381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10.21.109.110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381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443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381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ddpsg01.cbsd.scsb.com.tw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381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3272700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Jenkins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DDPSJ01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10.21.109.120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443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pPr marL="0" marR="0" lvl="0" indent="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ddpsj01.cbsd.scsb.com.tw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4327503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Nexus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DDPSN01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10.21.114.105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443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pPr marL="0" marR="0" lvl="0" indent="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ddpsn01.cbsd.scsb.com.tw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4989337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Harbor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DOCPH01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10.21.107.151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443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pPr marL="0" marR="0" lvl="0" indent="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docph01.cbsd.scsb.com.tw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2947312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Redmine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DDPSR01</a:t>
                      </a:r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10.21.109.130</a:t>
                      </a:r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443</a:t>
                      </a:r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pPr marL="0" marR="0" lvl="0" indent="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ddpsr01.cbsd.scsb.com.tw</a:t>
                      </a:r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051243"/>
                      </a:solidFill>
                    </a:lnR>
                    <a:lnT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5972670"/>
                  </a:ext>
                </a:extLst>
              </a:tr>
            </a:tbl>
          </a:graphicData>
        </a:graphic>
      </p:graphicFrame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F11E50B9-1075-644D-8BA0-48558D3966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4914953"/>
              </p:ext>
            </p:extLst>
          </p:nvPr>
        </p:nvGraphicFramePr>
        <p:xfrm>
          <a:off x="257748" y="3702925"/>
          <a:ext cx="6394665" cy="2225040"/>
        </p:xfrm>
        <a:graphic>
          <a:graphicData uri="http://schemas.openxmlformats.org/drawingml/2006/table">
            <a:tbl>
              <a:tblPr firstRow="1" bandRow="1"/>
              <a:tblGrid>
                <a:gridCol w="1577189">
                  <a:extLst>
                    <a:ext uri="{9D8B030D-6E8A-4147-A177-3AD203B41FA5}">
                      <a16:colId xmlns:a16="http://schemas.microsoft.com/office/drawing/2014/main" val="3074056149"/>
                    </a:ext>
                  </a:extLst>
                </a:gridCol>
                <a:gridCol w="1902443">
                  <a:extLst>
                    <a:ext uri="{9D8B030D-6E8A-4147-A177-3AD203B41FA5}">
                      <a16:colId xmlns:a16="http://schemas.microsoft.com/office/drawing/2014/main" val="3312126991"/>
                    </a:ext>
                  </a:extLst>
                </a:gridCol>
                <a:gridCol w="2915033">
                  <a:extLst>
                    <a:ext uri="{9D8B030D-6E8A-4147-A177-3AD203B41FA5}">
                      <a16:colId xmlns:a16="http://schemas.microsoft.com/office/drawing/2014/main" val="2031565731"/>
                    </a:ext>
                  </a:extLst>
                </a:gridCol>
              </a:tblGrid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zh-TW" altLang="en-US" dirty="0"/>
                        <a:t>服務名稱</a:t>
                      </a:r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381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zh-TW" altLang="en-US" dirty="0"/>
                        <a:t>工作站</a:t>
                      </a:r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381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AP</a:t>
                      </a:r>
                      <a:r>
                        <a:rPr lang="zh-TW" altLang="en-US" dirty="0"/>
                        <a:t> </a:t>
                      </a:r>
                      <a:r>
                        <a:rPr lang="en-US" altLang="zh-TW" dirty="0"/>
                        <a:t>Server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381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2741619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Gitlab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381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pPr algn="ctr"/>
                      <a:r>
                        <a:rPr lang="en-US" altLang="zh-TW" dirty="0"/>
                        <a:t>V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381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pPr algn="ctr"/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381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0985754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Jenkins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pPr algn="ctr"/>
                      <a:r>
                        <a:rPr lang="en-US" altLang="zh-TW" dirty="0"/>
                        <a:t>V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pPr algn="ctr"/>
                      <a:r>
                        <a:rPr lang="en-US" altLang="zh-TW" dirty="0"/>
                        <a:t>V</a:t>
                      </a:r>
                      <a:r>
                        <a:rPr lang="zh-TW" altLang="en-US" dirty="0"/>
                        <a:t> </a:t>
                      </a:r>
                      <a:r>
                        <a:rPr lang="en-US" altLang="zh-TW" dirty="0"/>
                        <a:t>(Port:22</a:t>
                      </a:r>
                      <a:r>
                        <a:rPr lang="zh-TW" altLang="en-US" dirty="0"/>
                        <a:t>，</a:t>
                      </a:r>
                      <a:r>
                        <a:rPr lang="en-US" altLang="zh-TW" dirty="0"/>
                        <a:t>Jenkins</a:t>
                      </a:r>
                      <a:r>
                        <a:rPr lang="zh-TW" altLang="en-US" dirty="0"/>
                        <a:t>部署</a:t>
                      </a:r>
                      <a:r>
                        <a:rPr lang="en-US" altLang="zh-TW" dirty="0"/>
                        <a:t>)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3060774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Nexus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pPr algn="ctr"/>
                      <a:r>
                        <a:rPr lang="en-US" altLang="zh-TW" dirty="0"/>
                        <a:t>V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pPr algn="ctr"/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06556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Harbor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pPr algn="ctr"/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V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6841784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Redmine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pPr algn="ctr"/>
                      <a:r>
                        <a:rPr lang="en-US" altLang="zh-TW" dirty="0"/>
                        <a:t>V</a:t>
                      </a:r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pPr algn="ctr"/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1357631"/>
                  </a:ext>
                </a:extLst>
              </a:tr>
            </a:tbl>
          </a:graphicData>
        </a:graphic>
      </p:graphicFrame>
      <p:sp>
        <p:nvSpPr>
          <p:cNvPr id="6" name="文字方塊 5">
            <a:extLst>
              <a:ext uri="{FF2B5EF4-FFF2-40B4-BE49-F238E27FC236}">
                <a16:creationId xmlns:a16="http://schemas.microsoft.com/office/drawing/2014/main" id="{ACF7FAF2-D248-A24F-F98D-FAADB81BD31E}"/>
              </a:ext>
            </a:extLst>
          </p:cNvPr>
          <p:cNvSpPr txBox="1"/>
          <p:nvPr/>
        </p:nvSpPr>
        <p:spPr>
          <a:xfrm>
            <a:off x="159556" y="788887"/>
            <a:ext cx="87941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CICD 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裝置清單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090885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45;p45">
            <a:extLst>
              <a:ext uri="{FF2B5EF4-FFF2-40B4-BE49-F238E27FC236}">
                <a16:creationId xmlns:a16="http://schemas.microsoft.com/office/drawing/2014/main" id="{C9E21E60-F2C1-95C8-55AC-E78EA3C37362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GitLab 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版控：權限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ACF7FAF2-D248-A24F-F98D-FAADB81BD31E}"/>
              </a:ext>
            </a:extLst>
          </p:cNvPr>
          <p:cNvSpPr txBox="1"/>
          <p:nvPr/>
        </p:nvSpPr>
        <p:spPr>
          <a:xfrm>
            <a:off x="196378" y="837982"/>
            <a:ext cx="8794197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Dev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環境的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GitLab</a:t>
            </a:r>
          </a:p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Developer </a:t>
            </a:r>
          </a:p>
          <a:p>
            <a:pPr marL="1371600" lvl="2" indent="-457200">
              <a:buFont typeface="+mj-lt"/>
              <a:buAutoNum type="arabicParenR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身分：廠商、本行工程師。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371600" lvl="2" indent="-457200">
              <a:buFont typeface="+mj-lt"/>
              <a:buAutoNum type="arabicParenR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任務建立分支、上傳程式碼到</a:t>
            </a:r>
            <a:r>
              <a:rPr lang="zh-TW" altLang="en-US" sz="2000">
                <a:latin typeface="微軟正黑體" panose="020B0604030504040204" pitchFamily="34" charset="-120"/>
                <a:ea typeface="微軟正黑體" panose="020B0604030504040204" pitchFamily="34" charset="-120"/>
              </a:rPr>
              <a:t>分支、分支合併請求。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Maintainer </a:t>
            </a:r>
          </a:p>
          <a:p>
            <a:pPr marL="1371600" lvl="2" indent="-457200">
              <a:buFont typeface="+mj-lt"/>
              <a:buAutoNum type="arabicParenR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身分：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6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職等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含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以上。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371600" lvl="2" indent="-457200">
              <a:buFont typeface="+mj-lt"/>
              <a:buAutoNum type="arabicParenR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任務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Allow Merge Request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371600" lvl="2" indent="-457200">
              <a:buFont typeface="+mj-lt"/>
              <a:buAutoNum type="arabicParenR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同意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Merge 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前，必須確認第三方套件無風險、</a:t>
            </a:r>
            <a:r>
              <a:rPr lang="en-US" altLang="zh-TW" sz="20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checkmax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無風險、做程式碼檢查。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Owner</a:t>
            </a:r>
          </a:p>
          <a:p>
            <a:pPr marL="1371600" lvl="2" indent="-457200">
              <a:buFont typeface="+mj-lt"/>
              <a:buAutoNum type="arabicParenR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身分：科長或科長指定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7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職等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含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以上擔任。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371600" lvl="2" indent="-457200">
              <a:buFont typeface="+mj-lt"/>
              <a:buAutoNum type="arabicParenR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上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UAT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前建立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Tag id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notes 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流程必須將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Tag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id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寫入需求單。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Stage 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環境的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Gitlab</a:t>
            </a:r>
          </a:p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Owner</a:t>
            </a:r>
          </a:p>
          <a:p>
            <a:pPr marL="1371600" lvl="2" indent="-457200">
              <a:buFont typeface="+mj-lt"/>
              <a:buAutoNum type="arabicParenR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服務處資管科同仁。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5612483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345;p45">
            <a:extLst>
              <a:ext uri="{FF2B5EF4-FFF2-40B4-BE49-F238E27FC236}">
                <a16:creationId xmlns:a16="http://schemas.microsoft.com/office/drawing/2014/main" id="{2E63AEB9-48B6-A7E4-9674-F104DA030DFD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GitLab 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版控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Commit 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規則</a:t>
            </a: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CB10C86B-6E1F-D3BA-F5AC-BEEA45D765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60" y="1104195"/>
            <a:ext cx="9712960" cy="4649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9897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版控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流程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情境一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圓角矩形 10"/>
          <p:cNvSpPr/>
          <p:nvPr/>
        </p:nvSpPr>
        <p:spPr>
          <a:xfrm>
            <a:off x="626185" y="1957527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Tag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5" name="圓角矩形 11"/>
          <p:cNvSpPr/>
          <p:nvPr/>
        </p:nvSpPr>
        <p:spPr>
          <a:xfrm>
            <a:off x="617185" y="2549367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 err="1">
                <a:solidFill>
                  <a:schemeClr val="dk1"/>
                </a:solidFill>
              </a:rPr>
              <a:t>Prod.ver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13" name="圓角矩形 1"/>
          <p:cNvSpPr/>
          <p:nvPr/>
        </p:nvSpPr>
        <p:spPr>
          <a:xfrm>
            <a:off x="1738802" y="2157677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Pull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圓角矩形 10"/>
          <p:cNvSpPr/>
          <p:nvPr/>
        </p:nvSpPr>
        <p:spPr>
          <a:xfrm>
            <a:off x="2505735" y="1957527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A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23" name="圓角矩形 11"/>
          <p:cNvSpPr/>
          <p:nvPr/>
        </p:nvSpPr>
        <p:spPr>
          <a:xfrm>
            <a:off x="2496735" y="2549367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local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25" name="圓角矩形 1"/>
          <p:cNvSpPr/>
          <p:nvPr/>
        </p:nvSpPr>
        <p:spPr>
          <a:xfrm>
            <a:off x="3627512" y="2157677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Push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圓角矩形 10"/>
          <p:cNvSpPr/>
          <p:nvPr/>
        </p:nvSpPr>
        <p:spPr>
          <a:xfrm>
            <a:off x="4428766" y="1957527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A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27" name="圓角矩形 11"/>
          <p:cNvSpPr/>
          <p:nvPr/>
        </p:nvSpPr>
        <p:spPr>
          <a:xfrm>
            <a:off x="4419766" y="2549367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28" name="向右箭號 3"/>
          <p:cNvSpPr/>
          <p:nvPr/>
        </p:nvSpPr>
        <p:spPr>
          <a:xfrm>
            <a:off x="1633163" y="2504010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 dirty="0">
              <a:solidFill>
                <a:schemeClr val="lt1"/>
              </a:solidFill>
              <a:latin typeface="Arial"/>
            </a:endParaRPr>
          </a:p>
        </p:txBody>
      </p:sp>
      <p:sp>
        <p:nvSpPr>
          <p:cNvPr id="29" name="圓角矩形 1"/>
          <p:cNvSpPr/>
          <p:nvPr/>
        </p:nvSpPr>
        <p:spPr>
          <a:xfrm>
            <a:off x="5568638" y="2129137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圓角矩形 10"/>
          <p:cNvSpPr/>
          <p:nvPr/>
        </p:nvSpPr>
        <p:spPr>
          <a:xfrm>
            <a:off x="6365273" y="1973531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dev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31" name="圓角矩形 11"/>
          <p:cNvSpPr/>
          <p:nvPr/>
        </p:nvSpPr>
        <p:spPr>
          <a:xfrm>
            <a:off x="6356273" y="2565371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35" name="向右箭號 3"/>
          <p:cNvSpPr/>
          <p:nvPr/>
        </p:nvSpPr>
        <p:spPr>
          <a:xfrm>
            <a:off x="3541144" y="2503197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36" name="向右箭號 3"/>
          <p:cNvSpPr/>
          <p:nvPr/>
        </p:nvSpPr>
        <p:spPr>
          <a:xfrm>
            <a:off x="5463001" y="2474657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37" name="圓角矩形 1"/>
          <p:cNvSpPr/>
          <p:nvPr/>
        </p:nvSpPr>
        <p:spPr>
          <a:xfrm>
            <a:off x="3053543" y="3924906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圓角矩形 10"/>
          <p:cNvSpPr/>
          <p:nvPr/>
        </p:nvSpPr>
        <p:spPr>
          <a:xfrm>
            <a:off x="3850178" y="3769300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main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39" name="圓角矩形 11"/>
          <p:cNvSpPr/>
          <p:nvPr/>
        </p:nvSpPr>
        <p:spPr>
          <a:xfrm>
            <a:off x="3841178" y="4361140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40" name="向右箭號 3"/>
          <p:cNvSpPr/>
          <p:nvPr/>
        </p:nvSpPr>
        <p:spPr>
          <a:xfrm>
            <a:off x="2947906" y="4270426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41" name="PlaceHolder 1"/>
          <p:cNvSpPr txBox="1">
            <a:spLocks/>
          </p:cNvSpPr>
          <p:nvPr/>
        </p:nvSpPr>
        <p:spPr>
          <a:xfrm>
            <a:off x="1113663" y="1052949"/>
            <a:ext cx="8335138" cy="517949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0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單張需求開發：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拉正式環境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Prod.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Tag)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版本建置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Branch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。</a:t>
            </a:r>
            <a:endParaRPr lang="zh-TW" altLang="en-US" sz="2000" spc="-1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61" name="PlaceHolder 1"/>
          <p:cNvSpPr txBox="1">
            <a:spLocks/>
          </p:cNvSpPr>
          <p:nvPr/>
        </p:nvSpPr>
        <p:spPr>
          <a:xfrm>
            <a:off x="321638" y="4650958"/>
            <a:ext cx="9505538" cy="1553676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0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情境細節</a:t>
            </a:r>
            <a:r>
              <a:rPr lang="en-US" altLang="zh-TW" sz="20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Pull </a:t>
            </a:r>
            <a:r>
              <a:rPr lang="en-US" altLang="zh-TW" sz="20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Prod Tag </a:t>
            </a:r>
            <a:r>
              <a:rPr lang="en-US" altLang="zh-TW" sz="20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開發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 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版本 </a:t>
            </a:r>
            <a:r>
              <a:rPr lang="en-US" altLang="zh-TW" sz="20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Push </a:t>
            </a:r>
            <a:r>
              <a:rPr lang="en-US" altLang="zh-TW" sz="20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A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0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Merge </a:t>
            </a:r>
            <a:r>
              <a:rPr lang="en-US" altLang="zh-TW" sz="20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A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至 </a:t>
            </a:r>
            <a:r>
              <a:rPr lang="en-US" altLang="zh-TW" sz="20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dev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進行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SIT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測試</a:t>
            </a:r>
            <a:endParaRPr lang="en-US" altLang="zh-TW" sz="2000" spc="-1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0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Merge </a:t>
            </a:r>
            <a:r>
              <a:rPr lang="en-US" altLang="zh-TW" sz="20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A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至 </a:t>
            </a:r>
            <a:r>
              <a:rPr lang="en-US" altLang="zh-TW" sz="20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main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進行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UAT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測試</a:t>
            </a:r>
            <a:endParaRPr lang="en-US" altLang="zh-TW" sz="2000" spc="-1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2" name="圓角矩形 1"/>
          <p:cNvSpPr/>
          <p:nvPr/>
        </p:nvSpPr>
        <p:spPr>
          <a:xfrm>
            <a:off x="5865090" y="4141388"/>
            <a:ext cx="632865" cy="414104"/>
          </a:xfrm>
          <a:prstGeom prst="roundRect">
            <a:avLst>
              <a:gd name="adj" fmla="val 16667"/>
            </a:avLst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UAT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圓角矩形 1"/>
          <p:cNvSpPr/>
          <p:nvPr/>
        </p:nvSpPr>
        <p:spPr>
          <a:xfrm>
            <a:off x="5865090" y="3769300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A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向右箭號 3"/>
          <p:cNvSpPr/>
          <p:nvPr/>
        </p:nvSpPr>
        <p:spPr>
          <a:xfrm>
            <a:off x="7444514" y="2477891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42" name="向右箭號 3"/>
          <p:cNvSpPr/>
          <p:nvPr/>
        </p:nvSpPr>
        <p:spPr>
          <a:xfrm>
            <a:off x="4929418" y="4273279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43" name="圓角矩形 1"/>
          <p:cNvSpPr/>
          <p:nvPr/>
        </p:nvSpPr>
        <p:spPr>
          <a:xfrm>
            <a:off x="8375185" y="2329615"/>
            <a:ext cx="632865" cy="414104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SIT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圓角矩形 1"/>
          <p:cNvSpPr/>
          <p:nvPr/>
        </p:nvSpPr>
        <p:spPr>
          <a:xfrm>
            <a:off x="8375185" y="1957527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A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圓角矩形 10"/>
          <p:cNvSpPr/>
          <p:nvPr/>
        </p:nvSpPr>
        <p:spPr>
          <a:xfrm>
            <a:off x="1886662" y="3769300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A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46" name="圓角矩形 11"/>
          <p:cNvSpPr/>
          <p:nvPr/>
        </p:nvSpPr>
        <p:spPr>
          <a:xfrm>
            <a:off x="1877662" y="4361140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cxnSp>
        <p:nvCxnSpPr>
          <p:cNvPr id="11" name="肘形接點 10"/>
          <p:cNvCxnSpPr>
            <a:stCxn id="43" idx="2"/>
            <a:endCxn id="45" idx="0"/>
          </p:cNvCxnSpPr>
          <p:nvPr/>
        </p:nvCxnSpPr>
        <p:spPr>
          <a:xfrm rot="5400000">
            <a:off x="5023278" y="100959"/>
            <a:ext cx="1025581" cy="6311101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圓角矩形 1"/>
          <p:cNvSpPr/>
          <p:nvPr/>
        </p:nvSpPr>
        <p:spPr>
          <a:xfrm>
            <a:off x="5074407" y="3035564"/>
            <a:ext cx="1127096" cy="410377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altLang="en-US" sz="1400" b="1" spc="-1" dirty="0">
                <a:solidFill>
                  <a:schemeClr val="dk1"/>
                </a:solidFill>
                <a:latin typeface="Arial"/>
              </a:rPr>
              <a:t>測試通過</a:t>
            </a:r>
            <a:endParaRPr lang="en-US" sz="14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圓角矩形 1"/>
          <p:cNvSpPr/>
          <p:nvPr/>
        </p:nvSpPr>
        <p:spPr>
          <a:xfrm>
            <a:off x="6668301" y="3590575"/>
            <a:ext cx="2770673" cy="1185657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altLang="en-US" sz="1400" b="1" spc="-1" dirty="0" smtClean="0">
                <a:solidFill>
                  <a:srgbClr val="000000"/>
                </a:solidFill>
                <a:latin typeface="Arial"/>
              </a:rPr>
              <a:t>無需求情境下 </a:t>
            </a:r>
            <a:r>
              <a:rPr lang="en-US" altLang="zh-TW" sz="1400" b="1" spc="-1" dirty="0" smtClean="0">
                <a:solidFill>
                  <a:srgbClr val="000000"/>
                </a:solidFill>
                <a:latin typeface="Arial"/>
              </a:rPr>
              <a:t>:</a:t>
            </a:r>
          </a:p>
          <a:p>
            <a:pPr algn="ctr" defTabSz="914400">
              <a:lnSpc>
                <a:spcPct val="100000"/>
              </a:lnSpc>
            </a:pPr>
            <a:r>
              <a:rPr lang="en-US" sz="1400" b="1" spc="-1" dirty="0">
                <a:solidFill>
                  <a:srgbClr val="000000"/>
                </a:solidFill>
                <a:latin typeface="Arial"/>
              </a:rPr>
              <a:t>m</a:t>
            </a:r>
            <a:r>
              <a:rPr lang="en-US" sz="1400" b="1" strike="noStrike" spc="-1" dirty="0" smtClean="0">
                <a:solidFill>
                  <a:srgbClr val="000000"/>
                </a:solidFill>
                <a:latin typeface="Arial"/>
              </a:rPr>
              <a:t>ain branch</a:t>
            </a:r>
            <a:r>
              <a:rPr lang="zh-TW" altLang="en-US" sz="1400" b="1" strike="noStrike" spc="-1" dirty="0" smtClean="0">
                <a:solidFill>
                  <a:srgbClr val="000000"/>
                </a:solidFill>
                <a:latin typeface="Arial"/>
              </a:rPr>
              <a:t> </a:t>
            </a:r>
            <a:r>
              <a:rPr lang="en-US" altLang="zh-TW" sz="1400" b="1" strike="noStrike" spc="-1" dirty="0" smtClean="0">
                <a:solidFill>
                  <a:srgbClr val="000000"/>
                </a:solidFill>
                <a:latin typeface="Arial"/>
              </a:rPr>
              <a:t>=</a:t>
            </a:r>
            <a:r>
              <a:rPr lang="zh-TW" altLang="en-US" sz="1400" b="1" strike="noStrike" spc="-1" dirty="0" smtClean="0">
                <a:solidFill>
                  <a:srgbClr val="000000"/>
                </a:solidFill>
                <a:latin typeface="Arial"/>
              </a:rPr>
              <a:t> </a:t>
            </a:r>
            <a:r>
              <a:rPr lang="en-US" altLang="zh-TW" sz="1400" b="1" spc="-1" dirty="0" smtClean="0">
                <a:solidFill>
                  <a:srgbClr val="000000"/>
                </a:solidFill>
                <a:latin typeface="Arial"/>
              </a:rPr>
              <a:t>P</a:t>
            </a:r>
            <a:r>
              <a:rPr lang="en-US" altLang="zh-TW" sz="1400" b="1" strike="noStrike" spc="-1" dirty="0" smtClean="0">
                <a:solidFill>
                  <a:srgbClr val="000000"/>
                </a:solidFill>
                <a:latin typeface="Arial"/>
              </a:rPr>
              <a:t>rod. </a:t>
            </a:r>
            <a:r>
              <a:rPr lang="en-US" altLang="zh-TW" sz="1400" b="1" strike="noStrike" spc="-1" dirty="0" err="1" smtClean="0">
                <a:solidFill>
                  <a:srgbClr val="000000"/>
                </a:solidFill>
                <a:latin typeface="Arial"/>
              </a:rPr>
              <a:t>Ver</a:t>
            </a:r>
            <a:endParaRPr lang="en-US" altLang="zh-TW" sz="1400" b="1" strike="noStrike" spc="-1" dirty="0" smtClean="0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r>
              <a:rPr lang="zh-TW" altLang="en-US" sz="1400" b="1" spc="-1" dirty="0" smtClean="0">
                <a:solidFill>
                  <a:srgbClr val="000000"/>
                </a:solidFill>
                <a:latin typeface="Arial"/>
              </a:rPr>
              <a:t>有需</a:t>
            </a:r>
            <a:r>
              <a:rPr lang="zh-TW" altLang="en-US" sz="1400" b="1" spc="-1" dirty="0">
                <a:solidFill>
                  <a:srgbClr val="000000"/>
                </a:solidFill>
                <a:latin typeface="Arial"/>
              </a:rPr>
              <a:t>求</a:t>
            </a:r>
            <a:r>
              <a:rPr lang="zh-TW" altLang="en-US" sz="1400" b="1" spc="-1" dirty="0" smtClean="0">
                <a:solidFill>
                  <a:srgbClr val="000000"/>
                </a:solidFill>
                <a:latin typeface="Arial"/>
              </a:rPr>
              <a:t>開發情境下 </a:t>
            </a:r>
            <a:r>
              <a:rPr lang="en-US" altLang="zh-TW" sz="1400" b="1" spc="-1" dirty="0" smtClean="0">
                <a:solidFill>
                  <a:srgbClr val="000000"/>
                </a:solidFill>
                <a:latin typeface="Arial"/>
              </a:rPr>
              <a:t>:</a:t>
            </a:r>
          </a:p>
          <a:p>
            <a:pPr algn="ctr" defTabSz="914400">
              <a:lnSpc>
                <a:spcPct val="100000"/>
              </a:lnSpc>
            </a:pPr>
            <a:r>
              <a:rPr lang="en-US" sz="1400" b="1" strike="noStrike" spc="-1" dirty="0" smtClean="0">
                <a:solidFill>
                  <a:srgbClr val="000000"/>
                </a:solidFill>
                <a:latin typeface="Arial"/>
              </a:rPr>
              <a:t>main branch = </a:t>
            </a:r>
            <a:r>
              <a:rPr lang="zh-TW" altLang="en-US" sz="1400" b="1" spc="-1" dirty="0">
                <a:solidFill>
                  <a:srgbClr val="000000"/>
                </a:solidFill>
                <a:latin typeface="Arial"/>
              </a:rPr>
              <a:t>先</a:t>
            </a:r>
            <a:r>
              <a:rPr lang="zh-TW" altLang="en-US" sz="1400" b="1" strike="noStrike" spc="-1" smtClean="0">
                <a:solidFill>
                  <a:srgbClr val="000000"/>
                </a:solidFill>
                <a:latin typeface="Arial"/>
              </a:rPr>
              <a:t>上線的版本</a:t>
            </a:r>
            <a:endParaRPr lang="en-US" sz="1400" b="1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572647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版控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流程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情境二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1"/>
          <p:cNvSpPr txBox="1">
            <a:spLocks/>
          </p:cNvSpPr>
          <p:nvPr/>
        </p:nvSpPr>
        <p:spPr>
          <a:xfrm>
            <a:off x="432457" y="4377575"/>
            <a:ext cx="9358325" cy="1690716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altLang="zh-TW" sz="2400" spc="-1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0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情境細節</a:t>
            </a:r>
            <a:r>
              <a:rPr lang="en-US" altLang="zh-TW" sz="20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A 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退回 </a:t>
            </a:r>
            <a:r>
              <a:rPr lang="en-US" altLang="zh-TW" sz="20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Pull </a:t>
            </a:r>
            <a:r>
              <a:rPr lang="en-US" altLang="zh-TW" sz="20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main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en-US" altLang="zh-TW" sz="20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調整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 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版本 </a:t>
            </a:r>
            <a:endParaRPr lang="en-US" altLang="zh-TW" sz="2000" spc="-1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0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Push </a:t>
            </a:r>
            <a:r>
              <a:rPr lang="en-US" altLang="zh-TW" sz="20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A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0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Merge </a:t>
            </a:r>
            <a:r>
              <a:rPr lang="en-US" altLang="zh-TW" sz="20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A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至 </a:t>
            </a:r>
            <a:r>
              <a:rPr lang="en-US" altLang="zh-TW" sz="20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dev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進行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SIT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測試</a:t>
            </a:r>
            <a:endParaRPr lang="en-US" altLang="zh-TW" sz="2000" spc="-1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0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Merge </a:t>
            </a:r>
            <a:r>
              <a:rPr lang="en-US" altLang="zh-TW" sz="20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A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至 </a:t>
            </a:r>
            <a:r>
              <a:rPr lang="en-US" altLang="zh-TW" sz="20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main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進行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UAT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再次</a:t>
            </a:r>
            <a:r>
              <a:rPr lang="zh-TW" altLang="en-US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測試</a:t>
            </a:r>
            <a:endParaRPr lang="en-US" altLang="zh-TW" sz="2400" spc="-1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zh-TW" altLang="en-US" sz="2400" spc="-1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3" name="PlaceHolder 1"/>
          <p:cNvSpPr txBox="1">
            <a:spLocks/>
          </p:cNvSpPr>
          <p:nvPr/>
        </p:nvSpPr>
        <p:spPr>
          <a:xfrm>
            <a:off x="913777" y="832534"/>
            <a:ext cx="8660801" cy="786425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0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單張需求開發：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UAT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測試的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測試不通過，退回後重新修改送測</a:t>
            </a:r>
            <a:endParaRPr lang="en-US" altLang="zh-TW" sz="2000" spc="-1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9" name="圓角矩形 1"/>
          <p:cNvSpPr/>
          <p:nvPr/>
        </p:nvSpPr>
        <p:spPr>
          <a:xfrm>
            <a:off x="183064" y="2310693"/>
            <a:ext cx="632865" cy="414104"/>
          </a:xfrm>
          <a:prstGeom prst="roundRect">
            <a:avLst>
              <a:gd name="adj" fmla="val 16667"/>
            </a:avLst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UAT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" name="圓角矩形 1"/>
          <p:cNvSpPr/>
          <p:nvPr/>
        </p:nvSpPr>
        <p:spPr>
          <a:xfrm>
            <a:off x="183064" y="1938605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A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圓角矩形 10"/>
          <p:cNvSpPr/>
          <p:nvPr/>
        </p:nvSpPr>
        <p:spPr>
          <a:xfrm>
            <a:off x="1656933" y="1933002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m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ain </a:t>
            </a:r>
          </a:p>
        </p:txBody>
      </p:sp>
      <p:sp>
        <p:nvSpPr>
          <p:cNvPr id="53" name="圓角矩形 11"/>
          <p:cNvSpPr/>
          <p:nvPr/>
        </p:nvSpPr>
        <p:spPr>
          <a:xfrm>
            <a:off x="1647933" y="2524842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54" name="圓角矩形 1"/>
          <p:cNvSpPr/>
          <p:nvPr/>
        </p:nvSpPr>
        <p:spPr>
          <a:xfrm>
            <a:off x="2769550" y="2133152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Pull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圓角矩形 10"/>
          <p:cNvSpPr/>
          <p:nvPr/>
        </p:nvSpPr>
        <p:spPr>
          <a:xfrm>
            <a:off x="3536483" y="1933002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A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56" name="圓角矩形 11"/>
          <p:cNvSpPr/>
          <p:nvPr/>
        </p:nvSpPr>
        <p:spPr>
          <a:xfrm>
            <a:off x="3527483" y="2524842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local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57" name="圓角矩形 1"/>
          <p:cNvSpPr/>
          <p:nvPr/>
        </p:nvSpPr>
        <p:spPr>
          <a:xfrm>
            <a:off x="4658260" y="2133152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Push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圓角矩形 10"/>
          <p:cNvSpPr/>
          <p:nvPr/>
        </p:nvSpPr>
        <p:spPr>
          <a:xfrm>
            <a:off x="5459514" y="1933002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A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60" name="圓角矩形 11"/>
          <p:cNvSpPr/>
          <p:nvPr/>
        </p:nvSpPr>
        <p:spPr>
          <a:xfrm>
            <a:off x="5450514" y="2524842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61" name="向右箭號 3"/>
          <p:cNvSpPr/>
          <p:nvPr/>
        </p:nvSpPr>
        <p:spPr>
          <a:xfrm>
            <a:off x="2663911" y="2479485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 dirty="0">
              <a:solidFill>
                <a:schemeClr val="lt1"/>
              </a:solidFill>
              <a:latin typeface="Arial"/>
            </a:endParaRPr>
          </a:p>
        </p:txBody>
      </p:sp>
      <p:sp>
        <p:nvSpPr>
          <p:cNvPr id="62" name="圓角矩形 1"/>
          <p:cNvSpPr/>
          <p:nvPr/>
        </p:nvSpPr>
        <p:spPr>
          <a:xfrm>
            <a:off x="6599386" y="2104612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圓角矩形 10"/>
          <p:cNvSpPr/>
          <p:nvPr/>
        </p:nvSpPr>
        <p:spPr>
          <a:xfrm>
            <a:off x="7396021" y="1949006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dev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64" name="圓角矩形 11"/>
          <p:cNvSpPr/>
          <p:nvPr/>
        </p:nvSpPr>
        <p:spPr>
          <a:xfrm>
            <a:off x="7387021" y="2540846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66" name="向右箭號 3"/>
          <p:cNvSpPr/>
          <p:nvPr/>
        </p:nvSpPr>
        <p:spPr>
          <a:xfrm>
            <a:off x="4571892" y="2478672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67" name="向右箭號 3"/>
          <p:cNvSpPr/>
          <p:nvPr/>
        </p:nvSpPr>
        <p:spPr>
          <a:xfrm>
            <a:off x="6493749" y="2450132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68" name="圓角矩形 1"/>
          <p:cNvSpPr/>
          <p:nvPr/>
        </p:nvSpPr>
        <p:spPr>
          <a:xfrm>
            <a:off x="6626395" y="3827477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圓角矩形 10"/>
          <p:cNvSpPr/>
          <p:nvPr/>
        </p:nvSpPr>
        <p:spPr>
          <a:xfrm>
            <a:off x="7423030" y="3671871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main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70" name="圓角矩形 11"/>
          <p:cNvSpPr/>
          <p:nvPr/>
        </p:nvSpPr>
        <p:spPr>
          <a:xfrm>
            <a:off x="7414030" y="4263711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72" name="向右箭號 3"/>
          <p:cNvSpPr/>
          <p:nvPr/>
        </p:nvSpPr>
        <p:spPr>
          <a:xfrm>
            <a:off x="6520758" y="4172997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74" name="圓角矩形 1"/>
          <p:cNvSpPr/>
          <p:nvPr/>
        </p:nvSpPr>
        <p:spPr>
          <a:xfrm>
            <a:off x="8982428" y="4046527"/>
            <a:ext cx="632865" cy="414104"/>
          </a:xfrm>
          <a:prstGeom prst="roundRect">
            <a:avLst>
              <a:gd name="adj" fmla="val 16667"/>
            </a:avLst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UAT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圓角矩形 1"/>
          <p:cNvSpPr/>
          <p:nvPr/>
        </p:nvSpPr>
        <p:spPr>
          <a:xfrm>
            <a:off x="8982428" y="3674439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A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向右箭號 3"/>
          <p:cNvSpPr/>
          <p:nvPr/>
        </p:nvSpPr>
        <p:spPr>
          <a:xfrm>
            <a:off x="8475262" y="2453366"/>
            <a:ext cx="402323" cy="284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77" name="向右箭號 3"/>
          <p:cNvSpPr/>
          <p:nvPr/>
        </p:nvSpPr>
        <p:spPr>
          <a:xfrm>
            <a:off x="8502271" y="4175850"/>
            <a:ext cx="375314" cy="284781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78" name="圓角矩形 1"/>
          <p:cNvSpPr/>
          <p:nvPr/>
        </p:nvSpPr>
        <p:spPr>
          <a:xfrm>
            <a:off x="8982427" y="2305090"/>
            <a:ext cx="632865" cy="414104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SIT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圓角矩形 1"/>
          <p:cNvSpPr/>
          <p:nvPr/>
        </p:nvSpPr>
        <p:spPr>
          <a:xfrm>
            <a:off x="8982427" y="1933002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A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圓角矩形 10"/>
          <p:cNvSpPr/>
          <p:nvPr/>
        </p:nvSpPr>
        <p:spPr>
          <a:xfrm>
            <a:off x="5459514" y="3671871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A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81" name="圓角矩形 11"/>
          <p:cNvSpPr/>
          <p:nvPr/>
        </p:nvSpPr>
        <p:spPr>
          <a:xfrm>
            <a:off x="5450514" y="4263711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cxnSp>
        <p:nvCxnSpPr>
          <p:cNvPr id="82" name="肘形接點 81"/>
          <p:cNvCxnSpPr>
            <a:stCxn id="78" idx="2"/>
            <a:endCxn id="80" idx="0"/>
          </p:cNvCxnSpPr>
          <p:nvPr/>
        </p:nvCxnSpPr>
        <p:spPr>
          <a:xfrm rot="5400000">
            <a:off x="7149777" y="1522787"/>
            <a:ext cx="952677" cy="3345491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圓角矩形 1"/>
          <p:cNvSpPr/>
          <p:nvPr/>
        </p:nvSpPr>
        <p:spPr>
          <a:xfrm>
            <a:off x="7348166" y="2990343"/>
            <a:ext cx="1127096" cy="410377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altLang="en-US" sz="1400" b="1" spc="-1" dirty="0">
                <a:solidFill>
                  <a:schemeClr val="dk1"/>
                </a:solidFill>
                <a:latin typeface="Arial"/>
              </a:rPr>
              <a:t>測試通過</a:t>
            </a:r>
            <a:endParaRPr lang="en-US" sz="14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圓角矩形 1"/>
          <p:cNvSpPr/>
          <p:nvPr/>
        </p:nvSpPr>
        <p:spPr>
          <a:xfrm>
            <a:off x="913777" y="2133152"/>
            <a:ext cx="632865" cy="345520"/>
          </a:xfrm>
          <a:prstGeom prst="roundRect">
            <a:avLst>
              <a:gd name="adj" fmla="val 16667"/>
            </a:avLst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altLang="en-US" sz="1400" b="1" strike="noStrike" spc="-1" dirty="0">
                <a:solidFill>
                  <a:schemeClr val="dk1"/>
                </a:solidFill>
                <a:latin typeface="Arial"/>
              </a:rPr>
              <a:t>退回</a:t>
            </a:r>
            <a:endParaRPr lang="en-US" sz="14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向右箭號 3"/>
          <p:cNvSpPr/>
          <p:nvPr/>
        </p:nvSpPr>
        <p:spPr>
          <a:xfrm>
            <a:off x="944405" y="2482719"/>
            <a:ext cx="591123" cy="284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547676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版控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流程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情境三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1"/>
          <p:cNvSpPr txBox="1">
            <a:spLocks/>
          </p:cNvSpPr>
          <p:nvPr/>
        </p:nvSpPr>
        <p:spPr>
          <a:xfrm>
            <a:off x="739121" y="4419742"/>
            <a:ext cx="8846335" cy="1435993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altLang="zh-TW" sz="2400" spc="-1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0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情境細節</a:t>
            </a:r>
            <a:r>
              <a:rPr lang="en-US" altLang="zh-TW" sz="20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Pull </a:t>
            </a:r>
            <a:r>
              <a:rPr lang="en-US" altLang="zh-TW" sz="20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Prod Tag </a:t>
            </a:r>
            <a:r>
              <a:rPr lang="en-US" altLang="zh-TW" sz="20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開發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B 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版本 </a:t>
            </a:r>
            <a:r>
              <a:rPr lang="en-US" altLang="zh-TW" sz="20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Push </a:t>
            </a:r>
            <a:r>
              <a:rPr lang="en-US" altLang="zh-TW" sz="20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B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0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Merge </a:t>
            </a:r>
            <a:r>
              <a:rPr lang="en-US" altLang="zh-TW" sz="20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B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至 </a:t>
            </a:r>
            <a:r>
              <a:rPr lang="en-US" altLang="zh-TW" sz="20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dev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進行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SIT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測試</a:t>
            </a:r>
            <a:endParaRPr lang="en-US" altLang="zh-TW" sz="2000" spc="-1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0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2000" b="1" spc="-1" dirty="0">
                <a:solidFill>
                  <a:srgbClr val="002060"/>
                </a:solidFill>
                <a:highlight>
                  <a:srgbClr val="FFFF00"/>
                </a:highlight>
                <a:latin typeface="標楷體" panose="03000509000000000000" pitchFamily="65" charset="-120"/>
                <a:ea typeface="標楷體" panose="03000509000000000000" pitchFamily="65" charset="-120"/>
              </a:rPr>
              <a:t>因為 </a:t>
            </a:r>
            <a:r>
              <a:rPr lang="en-US" altLang="zh-TW" sz="2000" b="1" spc="-1" dirty="0">
                <a:solidFill>
                  <a:srgbClr val="002060"/>
                </a:solidFill>
                <a:highlight>
                  <a:srgbClr val="FFFF00"/>
                </a:highlight>
                <a:latin typeface="標楷體" panose="03000509000000000000" pitchFamily="65" charset="-120"/>
                <a:ea typeface="標楷體" panose="03000509000000000000" pitchFamily="65" charset="-120"/>
              </a:rPr>
              <a:t>UAT</a:t>
            </a:r>
            <a:r>
              <a:rPr lang="zh-TW" altLang="en-US" sz="2000" b="1" spc="-1" dirty="0">
                <a:solidFill>
                  <a:srgbClr val="002060"/>
                </a:solidFill>
                <a:highlight>
                  <a:srgbClr val="FFFF00"/>
                </a:highlight>
                <a:latin typeface="標楷體" panose="03000509000000000000" pitchFamily="65" charset="-120"/>
                <a:ea typeface="標楷體" panose="03000509000000000000" pitchFamily="65" charset="-120"/>
              </a:rPr>
              <a:t> 正在測試 </a:t>
            </a:r>
            <a:r>
              <a:rPr lang="en-US" altLang="zh-TW" sz="2000" b="1" spc="-1" dirty="0">
                <a:solidFill>
                  <a:srgbClr val="002060"/>
                </a:solidFill>
                <a:highlight>
                  <a:srgbClr val="FFFF00"/>
                </a:highlight>
                <a:latin typeface="標楷體" panose="03000509000000000000" pitchFamily="65" charset="-120"/>
                <a:ea typeface="標楷體" panose="03000509000000000000" pitchFamily="65" charset="-120"/>
              </a:rPr>
              <a:t>A</a:t>
            </a:r>
            <a:r>
              <a:rPr lang="zh-TW" altLang="en-US" sz="2000" b="1" spc="-1" dirty="0">
                <a:solidFill>
                  <a:srgbClr val="002060"/>
                </a:solidFill>
                <a:highlight>
                  <a:srgbClr val="FFFF00"/>
                </a:highlight>
                <a:latin typeface="標楷體" panose="03000509000000000000" pitchFamily="65" charset="-120"/>
                <a:ea typeface="標楷體" panose="03000509000000000000" pitchFamily="65" charset="-120"/>
              </a:rPr>
              <a:t> 版本</a:t>
            </a:r>
            <a:r>
              <a:rPr lang="en-US" altLang="zh-TW" sz="2000" b="1" spc="-1" dirty="0">
                <a:solidFill>
                  <a:srgbClr val="002060"/>
                </a:solidFill>
                <a:highlight>
                  <a:srgbClr val="FFFF00"/>
                </a:highlight>
                <a:latin typeface="標楷體" panose="03000509000000000000" pitchFamily="65" charset="-120"/>
                <a:ea typeface="標楷體" panose="03000509000000000000" pitchFamily="65" charset="-120"/>
              </a:rPr>
              <a:t>,</a:t>
            </a:r>
            <a:r>
              <a:rPr lang="zh-TW" altLang="en-US" sz="2000" b="1" spc="-1" dirty="0">
                <a:solidFill>
                  <a:srgbClr val="FF0000"/>
                </a:solidFill>
                <a:highlight>
                  <a:srgbClr val="FFFF00"/>
                </a:highlight>
                <a:latin typeface="標楷體" panose="03000509000000000000" pitchFamily="65" charset="-120"/>
                <a:ea typeface="標楷體" panose="03000509000000000000" pitchFamily="65" charset="-120"/>
              </a:rPr>
              <a:t>不得</a:t>
            </a:r>
            <a:r>
              <a:rPr lang="zh-TW" altLang="en-US" sz="2000" b="1" spc="-1" dirty="0">
                <a:solidFill>
                  <a:srgbClr val="002060"/>
                </a:solidFill>
                <a:highlight>
                  <a:srgbClr val="FFFF00"/>
                </a:highlight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000" b="1" spc="-1" dirty="0">
                <a:solidFill>
                  <a:srgbClr val="002060"/>
                </a:solidFill>
                <a:highlight>
                  <a:srgbClr val="FFFF00"/>
                </a:highlight>
                <a:latin typeface="標楷體" panose="03000509000000000000" pitchFamily="65" charset="-120"/>
                <a:ea typeface="標楷體" panose="03000509000000000000" pitchFamily="65" charset="-120"/>
              </a:rPr>
              <a:t>Merge </a:t>
            </a:r>
            <a:r>
              <a:rPr lang="zh-TW" altLang="en-US" sz="2000" b="1" spc="-1" dirty="0">
                <a:solidFill>
                  <a:srgbClr val="002060"/>
                </a:solidFill>
                <a:highlight>
                  <a:srgbClr val="FFFF00"/>
                </a:highlight>
                <a:latin typeface="標楷體" panose="03000509000000000000" pitchFamily="65" charset="-120"/>
                <a:ea typeface="標楷體" panose="03000509000000000000" pitchFamily="65" charset="-120"/>
              </a:rPr>
              <a:t>至 </a:t>
            </a:r>
            <a:r>
              <a:rPr lang="en-US" altLang="zh-TW" sz="2000" b="1" spc="-1" dirty="0">
                <a:solidFill>
                  <a:srgbClr val="FF0000"/>
                </a:solidFill>
                <a:highlight>
                  <a:srgbClr val="FFFF00"/>
                </a:highlight>
                <a:latin typeface="標楷體" panose="03000509000000000000" pitchFamily="65" charset="-120"/>
                <a:ea typeface="標楷體" panose="03000509000000000000" pitchFamily="65" charset="-120"/>
              </a:rPr>
              <a:t>main</a:t>
            </a:r>
            <a:r>
              <a:rPr lang="zh-TW" altLang="en-US" sz="2000" b="1" spc="-1" dirty="0">
                <a:solidFill>
                  <a:srgbClr val="002060"/>
                </a:solidFill>
                <a:highlight>
                  <a:srgbClr val="FFFF00"/>
                </a:highlight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000" b="1" spc="-1" dirty="0">
                <a:solidFill>
                  <a:srgbClr val="002060"/>
                </a:solidFill>
                <a:highlight>
                  <a:srgbClr val="FFFF00"/>
                </a:highlight>
                <a:latin typeface="標楷體" panose="03000509000000000000" pitchFamily="65" charset="-120"/>
                <a:ea typeface="標楷體" panose="03000509000000000000" pitchFamily="65" charset="-120"/>
              </a:rPr>
              <a:t>branch</a:t>
            </a:r>
            <a:endParaRPr lang="en-US" altLang="zh-TW" sz="2000" spc="-1" dirty="0">
              <a:solidFill>
                <a:srgbClr val="002060"/>
              </a:solidFill>
              <a:highlight>
                <a:srgbClr val="FFFF00"/>
              </a:highlight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zh-TW" altLang="en-US" sz="2400" spc="-1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" name="圓角矩形 10"/>
          <p:cNvSpPr/>
          <p:nvPr/>
        </p:nvSpPr>
        <p:spPr>
          <a:xfrm>
            <a:off x="534455" y="1870821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Tag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5" name="圓角矩形 11"/>
          <p:cNvSpPr/>
          <p:nvPr/>
        </p:nvSpPr>
        <p:spPr>
          <a:xfrm>
            <a:off x="525455" y="2462661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 err="1">
                <a:solidFill>
                  <a:schemeClr val="dk1"/>
                </a:solidFill>
              </a:rPr>
              <a:t>Prod.ver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7" name="圓角矩形 1"/>
          <p:cNvSpPr/>
          <p:nvPr/>
        </p:nvSpPr>
        <p:spPr>
          <a:xfrm>
            <a:off x="1647072" y="2070971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Pull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圓角矩形 10"/>
          <p:cNvSpPr/>
          <p:nvPr/>
        </p:nvSpPr>
        <p:spPr>
          <a:xfrm>
            <a:off x="2414005" y="1870821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B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9" name="圓角矩形 11"/>
          <p:cNvSpPr/>
          <p:nvPr/>
        </p:nvSpPr>
        <p:spPr>
          <a:xfrm>
            <a:off x="2405005" y="2462661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local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10" name="圓角矩形 1"/>
          <p:cNvSpPr/>
          <p:nvPr/>
        </p:nvSpPr>
        <p:spPr>
          <a:xfrm>
            <a:off x="3535782" y="2070971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Push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" name="圓角矩形 10"/>
          <p:cNvSpPr/>
          <p:nvPr/>
        </p:nvSpPr>
        <p:spPr>
          <a:xfrm>
            <a:off x="4337036" y="1870821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B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12" name="圓角矩形 11"/>
          <p:cNvSpPr/>
          <p:nvPr/>
        </p:nvSpPr>
        <p:spPr>
          <a:xfrm>
            <a:off x="4328036" y="2462661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13" name="向右箭號 3"/>
          <p:cNvSpPr/>
          <p:nvPr/>
        </p:nvSpPr>
        <p:spPr>
          <a:xfrm>
            <a:off x="1541433" y="2417304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 dirty="0">
              <a:solidFill>
                <a:schemeClr val="lt1"/>
              </a:solidFill>
              <a:latin typeface="Arial"/>
            </a:endParaRPr>
          </a:p>
        </p:txBody>
      </p:sp>
      <p:sp>
        <p:nvSpPr>
          <p:cNvPr id="14" name="圓角矩形 1"/>
          <p:cNvSpPr/>
          <p:nvPr/>
        </p:nvSpPr>
        <p:spPr>
          <a:xfrm>
            <a:off x="5476908" y="2042431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圓角矩形 10"/>
          <p:cNvSpPr/>
          <p:nvPr/>
        </p:nvSpPr>
        <p:spPr>
          <a:xfrm>
            <a:off x="6273543" y="1886825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dev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16" name="圓角矩形 11"/>
          <p:cNvSpPr/>
          <p:nvPr/>
        </p:nvSpPr>
        <p:spPr>
          <a:xfrm>
            <a:off x="6264543" y="2478665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17" name="向右箭號 3"/>
          <p:cNvSpPr/>
          <p:nvPr/>
        </p:nvSpPr>
        <p:spPr>
          <a:xfrm>
            <a:off x="3449414" y="2416491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18" name="向右箭號 3"/>
          <p:cNvSpPr/>
          <p:nvPr/>
        </p:nvSpPr>
        <p:spPr>
          <a:xfrm>
            <a:off x="5371271" y="2387951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19" name="圓角矩形 1"/>
          <p:cNvSpPr/>
          <p:nvPr/>
        </p:nvSpPr>
        <p:spPr>
          <a:xfrm>
            <a:off x="5394607" y="3878450"/>
            <a:ext cx="632865" cy="345520"/>
          </a:xfrm>
          <a:prstGeom prst="roundRect">
            <a:avLst>
              <a:gd name="adj" fmla="val 16667"/>
            </a:avLst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圓角矩形 10"/>
          <p:cNvSpPr/>
          <p:nvPr/>
        </p:nvSpPr>
        <p:spPr>
          <a:xfrm>
            <a:off x="6273543" y="3720019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main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21" name="圓角矩形 11"/>
          <p:cNvSpPr/>
          <p:nvPr/>
        </p:nvSpPr>
        <p:spPr>
          <a:xfrm>
            <a:off x="6264543" y="4311859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23" name="PlaceHolder 1"/>
          <p:cNvSpPr txBox="1">
            <a:spLocks/>
          </p:cNvSpPr>
          <p:nvPr/>
        </p:nvSpPr>
        <p:spPr>
          <a:xfrm>
            <a:off x="432458" y="795600"/>
            <a:ext cx="9152998" cy="803591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0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多張需求單開發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：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UAT 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正在測試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，且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要先上線</a:t>
            </a:r>
            <a:r>
              <a:rPr lang="zh-TW" altLang="en-US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，</a:t>
            </a:r>
            <a:endParaRPr lang="en-US" altLang="zh-TW" sz="2000" spc="-1" dirty="0" smtClean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              拉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正式環境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Prod.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Tag)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版本建置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B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Branch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。</a:t>
            </a:r>
            <a:endParaRPr lang="zh-TW" altLang="en-US" sz="2000" spc="-1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" name="禁止標誌 1"/>
          <p:cNvSpPr/>
          <p:nvPr/>
        </p:nvSpPr>
        <p:spPr>
          <a:xfrm>
            <a:off x="5875086" y="3890791"/>
            <a:ext cx="340326" cy="312383"/>
          </a:xfrm>
          <a:prstGeom prst="noSmoking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6" name="圓角矩形 1"/>
          <p:cNvSpPr/>
          <p:nvPr/>
        </p:nvSpPr>
        <p:spPr>
          <a:xfrm>
            <a:off x="8247255" y="4139951"/>
            <a:ext cx="632865" cy="414104"/>
          </a:xfrm>
          <a:prstGeom prst="roundRect">
            <a:avLst>
              <a:gd name="adj" fmla="val 16667"/>
            </a:avLst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UAT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圓角矩形 1"/>
          <p:cNvSpPr/>
          <p:nvPr/>
        </p:nvSpPr>
        <p:spPr>
          <a:xfrm>
            <a:off x="8247255" y="3767863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A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向右箭號 3"/>
          <p:cNvSpPr/>
          <p:nvPr/>
        </p:nvSpPr>
        <p:spPr>
          <a:xfrm>
            <a:off x="7310383" y="2387951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35" name="圓角矩形 1"/>
          <p:cNvSpPr/>
          <p:nvPr/>
        </p:nvSpPr>
        <p:spPr>
          <a:xfrm>
            <a:off x="8241054" y="2239675"/>
            <a:ext cx="632865" cy="414104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SIT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圓角矩形 1"/>
          <p:cNvSpPr/>
          <p:nvPr/>
        </p:nvSpPr>
        <p:spPr>
          <a:xfrm>
            <a:off x="8241054" y="1867587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tx1"/>
                </a:solidFill>
                <a:latin typeface="Arial"/>
              </a:rPr>
              <a:t>A+B</a:t>
            </a:r>
            <a:endParaRPr lang="en-US" sz="1400" b="0" strike="noStrike" spc="-1" dirty="0">
              <a:solidFill>
                <a:schemeClr val="tx1"/>
              </a:solidFill>
              <a:latin typeface="Arial"/>
            </a:endParaRPr>
          </a:p>
        </p:txBody>
      </p:sp>
      <p:sp>
        <p:nvSpPr>
          <p:cNvPr id="37" name="圓角矩形 36"/>
          <p:cNvSpPr/>
          <p:nvPr/>
        </p:nvSpPr>
        <p:spPr>
          <a:xfrm>
            <a:off x="4346036" y="3720019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B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38" name="圓角矩形 37"/>
          <p:cNvSpPr/>
          <p:nvPr/>
        </p:nvSpPr>
        <p:spPr>
          <a:xfrm>
            <a:off x="4337036" y="4311859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cxnSp>
        <p:nvCxnSpPr>
          <p:cNvPr id="25" name="肘形接點 24"/>
          <p:cNvCxnSpPr>
            <a:stCxn id="35" idx="2"/>
            <a:endCxn id="37" idx="0"/>
          </p:cNvCxnSpPr>
          <p:nvPr/>
        </p:nvCxnSpPr>
        <p:spPr>
          <a:xfrm rot="5400000">
            <a:off x="6165569" y="1328101"/>
            <a:ext cx="1066240" cy="3717596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圓角矩形 1"/>
          <p:cNvSpPr/>
          <p:nvPr/>
        </p:nvSpPr>
        <p:spPr>
          <a:xfrm>
            <a:off x="6183287" y="2981710"/>
            <a:ext cx="1127096" cy="410377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altLang="en-US" sz="1400" b="1" spc="-1" dirty="0">
                <a:solidFill>
                  <a:schemeClr val="dk1"/>
                </a:solidFill>
                <a:latin typeface="Arial"/>
              </a:rPr>
              <a:t>測試通過</a:t>
            </a:r>
            <a:endParaRPr lang="en-US" sz="14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向右箭號 3"/>
          <p:cNvSpPr/>
          <p:nvPr/>
        </p:nvSpPr>
        <p:spPr>
          <a:xfrm>
            <a:off x="5371271" y="4260198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 dirty="0">
              <a:solidFill>
                <a:schemeClr val="lt1"/>
              </a:solidFill>
              <a:latin typeface="Arial"/>
            </a:endParaRPr>
          </a:p>
        </p:txBody>
      </p:sp>
      <p:sp>
        <p:nvSpPr>
          <p:cNvPr id="42" name="向右箭號 3"/>
          <p:cNvSpPr/>
          <p:nvPr/>
        </p:nvSpPr>
        <p:spPr>
          <a:xfrm>
            <a:off x="7319383" y="4259510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679539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版控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流程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情境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四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1"/>
          <p:cNvSpPr txBox="1">
            <a:spLocks/>
          </p:cNvSpPr>
          <p:nvPr/>
        </p:nvSpPr>
        <p:spPr>
          <a:xfrm>
            <a:off x="199795" y="4615350"/>
            <a:ext cx="9731028" cy="1465441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18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情境細節</a:t>
            </a:r>
            <a:r>
              <a:rPr lang="en-US" altLang="zh-TW" sz="18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退回 </a:t>
            </a:r>
            <a:r>
              <a:rPr lang="en-US" altLang="zh-TW" sz="18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Pull </a:t>
            </a:r>
            <a:r>
              <a:rPr lang="en-US" altLang="zh-TW" sz="18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main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en-US" altLang="zh-TW" sz="18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調整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 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版本 </a:t>
            </a:r>
            <a:r>
              <a:rPr lang="en-US" altLang="zh-TW" sz="18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Push </a:t>
            </a:r>
            <a:r>
              <a:rPr lang="en-US" altLang="zh-TW" sz="18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A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18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Merge </a:t>
            </a:r>
            <a:r>
              <a:rPr lang="en-US" altLang="zh-TW" sz="18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A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至 </a:t>
            </a:r>
            <a:r>
              <a:rPr lang="en-US" altLang="zh-TW" sz="18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dev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進行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SIT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測試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(A+B)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18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Merge </a:t>
            </a:r>
            <a:r>
              <a:rPr lang="en-US" altLang="zh-TW" sz="18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A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至 </a:t>
            </a:r>
            <a:r>
              <a:rPr lang="en-US" altLang="zh-TW" sz="18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main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進行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UAT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再次測試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(A)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18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測試 </a:t>
            </a:r>
            <a:r>
              <a:rPr lang="en-US" altLang="zh-TW" sz="18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上版至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Prod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18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Merge </a:t>
            </a:r>
            <a:r>
              <a:rPr lang="en-US" altLang="zh-TW" sz="18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B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至 </a:t>
            </a:r>
            <a:r>
              <a:rPr lang="en-US" altLang="zh-TW" sz="18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main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進行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UAT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再次測試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(A+B)</a:t>
            </a:r>
          </a:p>
        </p:txBody>
      </p:sp>
      <p:sp>
        <p:nvSpPr>
          <p:cNvPr id="23" name="PlaceHolder 1"/>
          <p:cNvSpPr txBox="1">
            <a:spLocks/>
          </p:cNvSpPr>
          <p:nvPr/>
        </p:nvSpPr>
        <p:spPr>
          <a:xfrm>
            <a:off x="450915" y="777209"/>
            <a:ext cx="9060380" cy="727115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0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多張需求單開發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：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SIT 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有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A+B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的版本，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已經走到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UAT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且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要先上線</a:t>
            </a:r>
            <a:r>
              <a:rPr lang="zh-TW" altLang="en-US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，</a:t>
            </a:r>
            <a:endParaRPr lang="en-US" altLang="zh-TW" sz="2000" spc="-1" dirty="0" smtClean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               而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UAT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測試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不通過退回修改。</a:t>
            </a:r>
            <a:endParaRPr lang="zh-TW" altLang="en-US" sz="2000" spc="-1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9" name="圓角矩形 1"/>
          <p:cNvSpPr/>
          <p:nvPr/>
        </p:nvSpPr>
        <p:spPr>
          <a:xfrm>
            <a:off x="183064" y="2052084"/>
            <a:ext cx="632865" cy="414104"/>
          </a:xfrm>
          <a:prstGeom prst="roundRect">
            <a:avLst>
              <a:gd name="adj" fmla="val 16667"/>
            </a:avLst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UAT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" name="圓角矩形 1"/>
          <p:cNvSpPr/>
          <p:nvPr/>
        </p:nvSpPr>
        <p:spPr>
          <a:xfrm>
            <a:off x="183064" y="1679996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A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圓角矩形 10"/>
          <p:cNvSpPr/>
          <p:nvPr/>
        </p:nvSpPr>
        <p:spPr>
          <a:xfrm>
            <a:off x="1656933" y="1674393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m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ain </a:t>
            </a:r>
          </a:p>
        </p:txBody>
      </p:sp>
      <p:sp>
        <p:nvSpPr>
          <p:cNvPr id="53" name="圓角矩形 11"/>
          <p:cNvSpPr/>
          <p:nvPr/>
        </p:nvSpPr>
        <p:spPr>
          <a:xfrm>
            <a:off x="1647933" y="2266233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54" name="圓角矩形 1"/>
          <p:cNvSpPr/>
          <p:nvPr/>
        </p:nvSpPr>
        <p:spPr>
          <a:xfrm>
            <a:off x="2769550" y="1874543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Pull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圓角矩形 10"/>
          <p:cNvSpPr/>
          <p:nvPr/>
        </p:nvSpPr>
        <p:spPr>
          <a:xfrm>
            <a:off x="3536483" y="1674393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zh-TW" altLang="en-US" sz="1600" b="1" spc="-1" dirty="0">
                <a:solidFill>
                  <a:schemeClr val="dk1"/>
                </a:solidFill>
              </a:rPr>
              <a:t>修改</a:t>
            </a:r>
            <a:endParaRPr lang="en-US" altLang="zh-TW" sz="1600" spc="-1" dirty="0">
              <a:solidFill>
                <a:schemeClr val="dk1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A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56" name="圓角矩形 11"/>
          <p:cNvSpPr/>
          <p:nvPr/>
        </p:nvSpPr>
        <p:spPr>
          <a:xfrm>
            <a:off x="3527483" y="2266233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local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57" name="圓角矩形 1"/>
          <p:cNvSpPr/>
          <p:nvPr/>
        </p:nvSpPr>
        <p:spPr>
          <a:xfrm>
            <a:off x="4658260" y="1874543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Push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圓角矩形 10"/>
          <p:cNvSpPr/>
          <p:nvPr/>
        </p:nvSpPr>
        <p:spPr>
          <a:xfrm>
            <a:off x="5459514" y="1674393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A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60" name="圓角矩形 11"/>
          <p:cNvSpPr/>
          <p:nvPr/>
        </p:nvSpPr>
        <p:spPr>
          <a:xfrm>
            <a:off x="5450514" y="2266233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61" name="向右箭號 3"/>
          <p:cNvSpPr/>
          <p:nvPr/>
        </p:nvSpPr>
        <p:spPr>
          <a:xfrm>
            <a:off x="2663911" y="2220876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 dirty="0">
              <a:solidFill>
                <a:schemeClr val="lt1"/>
              </a:solidFill>
              <a:latin typeface="Arial"/>
            </a:endParaRPr>
          </a:p>
        </p:txBody>
      </p:sp>
      <p:sp>
        <p:nvSpPr>
          <p:cNvPr id="62" name="圓角矩形 1"/>
          <p:cNvSpPr/>
          <p:nvPr/>
        </p:nvSpPr>
        <p:spPr>
          <a:xfrm>
            <a:off x="6599386" y="1846003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圓角矩形 10"/>
          <p:cNvSpPr/>
          <p:nvPr/>
        </p:nvSpPr>
        <p:spPr>
          <a:xfrm>
            <a:off x="7396021" y="1690397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dev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64" name="圓角矩形 11"/>
          <p:cNvSpPr/>
          <p:nvPr/>
        </p:nvSpPr>
        <p:spPr>
          <a:xfrm>
            <a:off x="7387021" y="2282237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66" name="向右箭號 3"/>
          <p:cNvSpPr/>
          <p:nvPr/>
        </p:nvSpPr>
        <p:spPr>
          <a:xfrm>
            <a:off x="4571892" y="2220063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67" name="向右箭號 3"/>
          <p:cNvSpPr/>
          <p:nvPr/>
        </p:nvSpPr>
        <p:spPr>
          <a:xfrm>
            <a:off x="6493749" y="2191523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68" name="圓角矩形 1"/>
          <p:cNvSpPr/>
          <p:nvPr/>
        </p:nvSpPr>
        <p:spPr>
          <a:xfrm>
            <a:off x="1252774" y="3285339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圓角矩形 10"/>
          <p:cNvSpPr/>
          <p:nvPr/>
        </p:nvSpPr>
        <p:spPr>
          <a:xfrm>
            <a:off x="2146585" y="3137294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main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70" name="圓角矩形 11"/>
          <p:cNvSpPr/>
          <p:nvPr/>
        </p:nvSpPr>
        <p:spPr>
          <a:xfrm>
            <a:off x="2137585" y="3729134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72" name="向右箭號 3"/>
          <p:cNvSpPr/>
          <p:nvPr/>
        </p:nvSpPr>
        <p:spPr>
          <a:xfrm>
            <a:off x="1204518" y="3638420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74" name="圓角矩形 1"/>
          <p:cNvSpPr/>
          <p:nvPr/>
        </p:nvSpPr>
        <p:spPr>
          <a:xfrm>
            <a:off x="3604385" y="3531166"/>
            <a:ext cx="632865" cy="414104"/>
          </a:xfrm>
          <a:prstGeom prst="roundRect">
            <a:avLst>
              <a:gd name="adj" fmla="val 16667"/>
            </a:avLst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UAT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圓角矩形 1"/>
          <p:cNvSpPr/>
          <p:nvPr/>
        </p:nvSpPr>
        <p:spPr>
          <a:xfrm>
            <a:off x="3604385" y="3159078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A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向右箭號 3"/>
          <p:cNvSpPr/>
          <p:nvPr/>
        </p:nvSpPr>
        <p:spPr>
          <a:xfrm>
            <a:off x="8475263" y="2194757"/>
            <a:ext cx="366224" cy="26582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78" name="圓角矩形 1"/>
          <p:cNvSpPr/>
          <p:nvPr/>
        </p:nvSpPr>
        <p:spPr>
          <a:xfrm>
            <a:off x="8880829" y="2046481"/>
            <a:ext cx="632865" cy="414104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SIT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圓角矩形 1"/>
          <p:cNvSpPr/>
          <p:nvPr/>
        </p:nvSpPr>
        <p:spPr>
          <a:xfrm>
            <a:off x="8880829" y="1674393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A+B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圓角矩形 10"/>
          <p:cNvSpPr/>
          <p:nvPr/>
        </p:nvSpPr>
        <p:spPr>
          <a:xfrm>
            <a:off x="136883" y="3137294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A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81" name="圓角矩形 11"/>
          <p:cNvSpPr/>
          <p:nvPr/>
        </p:nvSpPr>
        <p:spPr>
          <a:xfrm>
            <a:off x="127883" y="3729134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cxnSp>
        <p:nvCxnSpPr>
          <p:cNvPr id="82" name="肘形接點 81"/>
          <p:cNvCxnSpPr>
            <a:stCxn id="78" idx="2"/>
            <a:endCxn id="80" idx="0"/>
          </p:cNvCxnSpPr>
          <p:nvPr/>
        </p:nvCxnSpPr>
        <p:spPr>
          <a:xfrm rot="5400000">
            <a:off x="4575646" y="-1484323"/>
            <a:ext cx="676709" cy="8566524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圓角矩形 1"/>
          <p:cNvSpPr/>
          <p:nvPr/>
        </p:nvSpPr>
        <p:spPr>
          <a:xfrm>
            <a:off x="8695480" y="2644610"/>
            <a:ext cx="1003562" cy="414147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altLang="en-US" sz="1400" b="1" spc="-1" dirty="0">
                <a:solidFill>
                  <a:schemeClr val="dk1"/>
                </a:solidFill>
                <a:latin typeface="Arial"/>
              </a:rPr>
              <a:t>測試通過</a:t>
            </a:r>
            <a:endParaRPr lang="en-US" sz="14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圓角矩形 1"/>
          <p:cNvSpPr/>
          <p:nvPr/>
        </p:nvSpPr>
        <p:spPr>
          <a:xfrm>
            <a:off x="913777" y="1874543"/>
            <a:ext cx="632865" cy="345520"/>
          </a:xfrm>
          <a:prstGeom prst="roundRect">
            <a:avLst>
              <a:gd name="adj" fmla="val 16667"/>
            </a:avLst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altLang="en-US" sz="1400" b="1" strike="noStrike" spc="-1" dirty="0">
                <a:solidFill>
                  <a:schemeClr val="dk1"/>
                </a:solidFill>
                <a:latin typeface="Arial"/>
              </a:rPr>
              <a:t>退回</a:t>
            </a:r>
            <a:endParaRPr lang="en-US" sz="14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向右箭號 3"/>
          <p:cNvSpPr/>
          <p:nvPr/>
        </p:nvSpPr>
        <p:spPr>
          <a:xfrm>
            <a:off x="944405" y="2224110"/>
            <a:ext cx="591123" cy="284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38" name="圓角矩形 1"/>
          <p:cNvSpPr/>
          <p:nvPr/>
        </p:nvSpPr>
        <p:spPr>
          <a:xfrm>
            <a:off x="4714947" y="3532510"/>
            <a:ext cx="632865" cy="414104"/>
          </a:xfrm>
          <a:prstGeom prst="roundRect">
            <a:avLst>
              <a:gd name="adj" fmla="val 16667"/>
            </a:avLst>
          </a:prstGeom>
          <a:solidFill>
            <a:srgbClr val="6666FF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Prod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圓角矩形 1"/>
          <p:cNvSpPr/>
          <p:nvPr/>
        </p:nvSpPr>
        <p:spPr>
          <a:xfrm>
            <a:off x="4714947" y="3160422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A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圓角矩形 10"/>
          <p:cNvSpPr/>
          <p:nvPr/>
        </p:nvSpPr>
        <p:spPr>
          <a:xfrm>
            <a:off x="5512450" y="3882784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B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42" name="圓角矩形 11"/>
          <p:cNvSpPr/>
          <p:nvPr/>
        </p:nvSpPr>
        <p:spPr>
          <a:xfrm>
            <a:off x="5503450" y="4474624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43" name="圓角矩形 1"/>
          <p:cNvSpPr/>
          <p:nvPr/>
        </p:nvSpPr>
        <p:spPr>
          <a:xfrm>
            <a:off x="6652322" y="4054394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圓角矩形 10"/>
          <p:cNvSpPr/>
          <p:nvPr/>
        </p:nvSpPr>
        <p:spPr>
          <a:xfrm>
            <a:off x="7448957" y="3898788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main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45" name="圓角矩形 11"/>
          <p:cNvSpPr/>
          <p:nvPr/>
        </p:nvSpPr>
        <p:spPr>
          <a:xfrm>
            <a:off x="7439957" y="4490628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46" name="向右箭號 3"/>
          <p:cNvSpPr/>
          <p:nvPr/>
        </p:nvSpPr>
        <p:spPr>
          <a:xfrm>
            <a:off x="6546685" y="4399914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47" name="圓角矩形 1"/>
          <p:cNvSpPr/>
          <p:nvPr/>
        </p:nvSpPr>
        <p:spPr>
          <a:xfrm>
            <a:off x="8934705" y="4268764"/>
            <a:ext cx="632865" cy="414104"/>
          </a:xfrm>
          <a:prstGeom prst="roundRect">
            <a:avLst>
              <a:gd name="adj" fmla="val 16667"/>
            </a:avLst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UAT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" name="圓角矩形 1"/>
          <p:cNvSpPr/>
          <p:nvPr/>
        </p:nvSpPr>
        <p:spPr>
          <a:xfrm>
            <a:off x="8934705" y="3896676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A+B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向右箭號 3"/>
          <p:cNvSpPr/>
          <p:nvPr/>
        </p:nvSpPr>
        <p:spPr>
          <a:xfrm>
            <a:off x="3184041" y="3660230"/>
            <a:ext cx="366224" cy="26582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84" name="向右箭號 3"/>
          <p:cNvSpPr/>
          <p:nvPr/>
        </p:nvSpPr>
        <p:spPr>
          <a:xfrm>
            <a:off x="4289845" y="3636477"/>
            <a:ext cx="366224" cy="26582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87" name="向右箭號 3"/>
          <p:cNvSpPr/>
          <p:nvPr/>
        </p:nvSpPr>
        <p:spPr>
          <a:xfrm>
            <a:off x="8494901" y="4398986"/>
            <a:ext cx="366224" cy="26582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cxnSp>
        <p:nvCxnSpPr>
          <p:cNvPr id="12" name="肘形接點 11"/>
          <p:cNvCxnSpPr>
            <a:stCxn id="38" idx="2"/>
            <a:endCxn id="41" idx="1"/>
          </p:cNvCxnSpPr>
          <p:nvPr/>
        </p:nvCxnSpPr>
        <p:spPr>
          <a:xfrm rot="16200000" flipH="1">
            <a:off x="5155510" y="3822484"/>
            <a:ext cx="232810" cy="481070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02531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版控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流程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情境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五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1"/>
          <p:cNvSpPr txBox="1">
            <a:spLocks/>
          </p:cNvSpPr>
          <p:nvPr/>
        </p:nvSpPr>
        <p:spPr>
          <a:xfrm>
            <a:off x="172671" y="777195"/>
            <a:ext cx="10043449" cy="621448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0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多張需求單開發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：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SIT 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有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A+B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的版本，而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UAT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測試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不通過，退回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 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讓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B 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先上，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B 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進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UAT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測試，測試成功上版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Prod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，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繼續送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UAT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測試。</a:t>
            </a:r>
            <a:endParaRPr lang="zh-TW" altLang="en-US" sz="2000" spc="-1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55" name="圓角矩形 1"/>
          <p:cNvSpPr/>
          <p:nvPr/>
        </p:nvSpPr>
        <p:spPr>
          <a:xfrm>
            <a:off x="390086" y="2061913"/>
            <a:ext cx="632865" cy="414104"/>
          </a:xfrm>
          <a:prstGeom prst="roundRect">
            <a:avLst>
              <a:gd name="adj" fmla="val 16667"/>
            </a:avLst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UAT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圓角矩形 1"/>
          <p:cNvSpPr/>
          <p:nvPr/>
        </p:nvSpPr>
        <p:spPr>
          <a:xfrm>
            <a:off x="390086" y="1689825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A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圓角矩形 10"/>
          <p:cNvSpPr/>
          <p:nvPr/>
        </p:nvSpPr>
        <p:spPr>
          <a:xfrm>
            <a:off x="1880026" y="1646947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B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62" name="圓角矩形 11"/>
          <p:cNvSpPr/>
          <p:nvPr/>
        </p:nvSpPr>
        <p:spPr>
          <a:xfrm>
            <a:off x="1871026" y="2238787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local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63" name="圓角矩形 1"/>
          <p:cNvSpPr/>
          <p:nvPr/>
        </p:nvSpPr>
        <p:spPr>
          <a:xfrm>
            <a:off x="3001803" y="1847097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Push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圓角矩形 10"/>
          <p:cNvSpPr/>
          <p:nvPr/>
        </p:nvSpPr>
        <p:spPr>
          <a:xfrm>
            <a:off x="3803057" y="1646947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B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66" name="圓角矩形 11"/>
          <p:cNvSpPr/>
          <p:nvPr/>
        </p:nvSpPr>
        <p:spPr>
          <a:xfrm>
            <a:off x="3794057" y="2238787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68" name="圓角矩形 1"/>
          <p:cNvSpPr/>
          <p:nvPr/>
        </p:nvSpPr>
        <p:spPr>
          <a:xfrm>
            <a:off x="4942929" y="1818557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圓角矩形 10"/>
          <p:cNvSpPr/>
          <p:nvPr/>
        </p:nvSpPr>
        <p:spPr>
          <a:xfrm>
            <a:off x="5739564" y="1662951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dev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70" name="圓角矩形 11"/>
          <p:cNvSpPr/>
          <p:nvPr/>
        </p:nvSpPr>
        <p:spPr>
          <a:xfrm>
            <a:off x="5730564" y="2254791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71" name="向右箭號 3"/>
          <p:cNvSpPr/>
          <p:nvPr/>
        </p:nvSpPr>
        <p:spPr>
          <a:xfrm>
            <a:off x="2915435" y="2192617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72" name="向右箭號 3"/>
          <p:cNvSpPr/>
          <p:nvPr/>
        </p:nvSpPr>
        <p:spPr>
          <a:xfrm>
            <a:off x="4837292" y="2164077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73" name="圓角矩形 1"/>
          <p:cNvSpPr/>
          <p:nvPr/>
        </p:nvSpPr>
        <p:spPr>
          <a:xfrm>
            <a:off x="1513097" y="4526168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向右箭號 3"/>
          <p:cNvSpPr/>
          <p:nvPr/>
        </p:nvSpPr>
        <p:spPr>
          <a:xfrm>
            <a:off x="1407460" y="4871688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77" name="圓角矩形 1"/>
          <p:cNvSpPr/>
          <p:nvPr/>
        </p:nvSpPr>
        <p:spPr>
          <a:xfrm>
            <a:off x="3873480" y="4751416"/>
            <a:ext cx="632865" cy="414104"/>
          </a:xfrm>
          <a:prstGeom prst="roundRect">
            <a:avLst>
              <a:gd name="adj" fmla="val 16667"/>
            </a:avLst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UAT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圓角矩形 1"/>
          <p:cNvSpPr/>
          <p:nvPr/>
        </p:nvSpPr>
        <p:spPr>
          <a:xfrm>
            <a:off x="3873480" y="4379328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B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圓角矩形 1"/>
          <p:cNvSpPr/>
          <p:nvPr/>
        </p:nvSpPr>
        <p:spPr>
          <a:xfrm>
            <a:off x="7257841" y="2031735"/>
            <a:ext cx="632865" cy="414104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SIT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圓角矩形 1"/>
          <p:cNvSpPr/>
          <p:nvPr/>
        </p:nvSpPr>
        <p:spPr>
          <a:xfrm>
            <a:off x="7257841" y="1659647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A+B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圓角矩形 10"/>
          <p:cNvSpPr/>
          <p:nvPr/>
        </p:nvSpPr>
        <p:spPr>
          <a:xfrm>
            <a:off x="346216" y="4361326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B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84" name="圓角矩形 11"/>
          <p:cNvSpPr/>
          <p:nvPr/>
        </p:nvSpPr>
        <p:spPr>
          <a:xfrm>
            <a:off x="337216" y="4953166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cxnSp>
        <p:nvCxnSpPr>
          <p:cNvPr id="85" name="肘形接點 84"/>
          <p:cNvCxnSpPr>
            <a:stCxn id="81" idx="2"/>
            <a:endCxn id="59" idx="0"/>
          </p:cNvCxnSpPr>
          <p:nvPr/>
        </p:nvCxnSpPr>
        <p:spPr>
          <a:xfrm rot="5400000">
            <a:off x="4894539" y="302478"/>
            <a:ext cx="536375" cy="4823097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圓角矩形 1"/>
          <p:cNvSpPr/>
          <p:nvPr/>
        </p:nvSpPr>
        <p:spPr>
          <a:xfrm>
            <a:off x="1120799" y="1884372"/>
            <a:ext cx="632865" cy="345520"/>
          </a:xfrm>
          <a:prstGeom prst="roundRect">
            <a:avLst>
              <a:gd name="adj" fmla="val 16667"/>
            </a:avLst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altLang="en-US" sz="1400" b="1" strike="noStrike" spc="-1" dirty="0">
                <a:solidFill>
                  <a:schemeClr val="dk1"/>
                </a:solidFill>
                <a:latin typeface="Arial"/>
              </a:rPr>
              <a:t>退回</a:t>
            </a:r>
            <a:endParaRPr lang="en-US" sz="14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" name="向右箭號 3"/>
          <p:cNvSpPr/>
          <p:nvPr/>
        </p:nvSpPr>
        <p:spPr>
          <a:xfrm>
            <a:off x="1151427" y="2233939"/>
            <a:ext cx="591123" cy="284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45" name="圓角矩形 1"/>
          <p:cNvSpPr/>
          <p:nvPr/>
        </p:nvSpPr>
        <p:spPr>
          <a:xfrm>
            <a:off x="7841020" y="1850058"/>
            <a:ext cx="1003562" cy="414147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altLang="en-US" sz="1400" b="1" spc="-1" dirty="0">
                <a:solidFill>
                  <a:schemeClr val="dk1"/>
                </a:solidFill>
                <a:latin typeface="Arial"/>
              </a:rPr>
              <a:t>測試通過</a:t>
            </a:r>
            <a:endParaRPr lang="en-US" sz="14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" name="向右箭號 3"/>
          <p:cNvSpPr/>
          <p:nvPr/>
        </p:nvSpPr>
        <p:spPr>
          <a:xfrm>
            <a:off x="6785923" y="2167313"/>
            <a:ext cx="366224" cy="26582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53" name="圓角矩形 1"/>
          <p:cNvSpPr/>
          <p:nvPr/>
        </p:nvSpPr>
        <p:spPr>
          <a:xfrm>
            <a:off x="5002500" y="4745218"/>
            <a:ext cx="632865" cy="414104"/>
          </a:xfrm>
          <a:prstGeom prst="roundRect">
            <a:avLst>
              <a:gd name="adj" fmla="val 16667"/>
            </a:avLst>
          </a:prstGeom>
          <a:solidFill>
            <a:srgbClr val="6666FF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Prod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圓角矩形 1"/>
          <p:cNvSpPr/>
          <p:nvPr/>
        </p:nvSpPr>
        <p:spPr>
          <a:xfrm>
            <a:off x="5002500" y="4373130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B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向右箭號 3"/>
          <p:cNvSpPr/>
          <p:nvPr/>
        </p:nvSpPr>
        <p:spPr>
          <a:xfrm>
            <a:off x="4579255" y="4891828"/>
            <a:ext cx="366224" cy="26582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89" name="圓角矩形 10"/>
          <p:cNvSpPr/>
          <p:nvPr/>
        </p:nvSpPr>
        <p:spPr>
          <a:xfrm>
            <a:off x="5635365" y="5254319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A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90" name="圓角矩形 11"/>
          <p:cNvSpPr/>
          <p:nvPr/>
        </p:nvSpPr>
        <p:spPr>
          <a:xfrm>
            <a:off x="5626365" y="5846159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91" name="圓角矩形 1"/>
          <p:cNvSpPr/>
          <p:nvPr/>
        </p:nvSpPr>
        <p:spPr>
          <a:xfrm>
            <a:off x="6775237" y="5425929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" name="圓角矩形 10"/>
          <p:cNvSpPr/>
          <p:nvPr/>
        </p:nvSpPr>
        <p:spPr>
          <a:xfrm>
            <a:off x="7571872" y="5270323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main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93" name="圓角矩形 11"/>
          <p:cNvSpPr/>
          <p:nvPr/>
        </p:nvSpPr>
        <p:spPr>
          <a:xfrm>
            <a:off x="7562872" y="5862163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94" name="向右箭號 3"/>
          <p:cNvSpPr/>
          <p:nvPr/>
        </p:nvSpPr>
        <p:spPr>
          <a:xfrm>
            <a:off x="6669600" y="5771449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95" name="圓角矩形 1"/>
          <p:cNvSpPr/>
          <p:nvPr/>
        </p:nvSpPr>
        <p:spPr>
          <a:xfrm>
            <a:off x="9057620" y="5640299"/>
            <a:ext cx="632865" cy="414104"/>
          </a:xfrm>
          <a:prstGeom prst="roundRect">
            <a:avLst>
              <a:gd name="adj" fmla="val 16667"/>
            </a:avLst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UAT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" name="圓角矩形 1"/>
          <p:cNvSpPr/>
          <p:nvPr/>
        </p:nvSpPr>
        <p:spPr>
          <a:xfrm>
            <a:off x="9057620" y="5268211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B+A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向右箭號 3"/>
          <p:cNvSpPr/>
          <p:nvPr/>
        </p:nvSpPr>
        <p:spPr>
          <a:xfrm>
            <a:off x="8617816" y="5770521"/>
            <a:ext cx="366224" cy="26582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57" name="圓角矩形 10"/>
          <p:cNvSpPr/>
          <p:nvPr/>
        </p:nvSpPr>
        <p:spPr>
          <a:xfrm>
            <a:off x="4296337" y="2994914"/>
            <a:ext cx="1333349" cy="567416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 smtClean="0">
                <a:solidFill>
                  <a:schemeClr val="dk1"/>
                </a:solidFill>
                <a:latin typeface="Arial"/>
              </a:rPr>
              <a:t>main</a:t>
            </a:r>
          </a:p>
          <a:p>
            <a:pPr algn="ctr" defTabSz="914400">
              <a:lnSpc>
                <a:spcPct val="100000"/>
              </a:lnSpc>
            </a:pPr>
            <a:r>
              <a:rPr lang="zh-TW" altLang="en-US" sz="1600" spc="-1" dirty="0" smtClean="0">
                <a:solidFill>
                  <a:schemeClr val="dk1"/>
                </a:solidFill>
                <a:latin typeface="Arial"/>
              </a:rPr>
              <a:t>刪除</a:t>
            </a:r>
            <a:r>
              <a:rPr lang="en-US" altLang="zh-TW" sz="1600" spc="-1" dirty="0" smtClean="0">
                <a:solidFill>
                  <a:schemeClr val="dk1"/>
                </a:solidFill>
                <a:latin typeface="Arial"/>
              </a:rPr>
              <a:t>A</a:t>
            </a:r>
            <a:r>
              <a:rPr lang="zh-TW" altLang="en-US" sz="1600" spc="-1" dirty="0" smtClean="0">
                <a:solidFill>
                  <a:schemeClr val="dk1"/>
                </a:solidFill>
                <a:latin typeface="Arial"/>
              </a:rPr>
              <a:t>版</a:t>
            </a:r>
            <a:r>
              <a:rPr lang="zh-TW" altLang="en-US" sz="1600" spc="-1" dirty="0">
                <a:solidFill>
                  <a:schemeClr val="dk1"/>
                </a:solidFill>
                <a:latin typeface="Arial"/>
              </a:rPr>
              <a:t>本</a:t>
            </a:r>
            <a:endParaRPr lang="en-US" altLang="zh-TW" sz="16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59" name="圓角矩形 10"/>
          <p:cNvSpPr/>
          <p:nvPr/>
        </p:nvSpPr>
        <p:spPr>
          <a:xfrm>
            <a:off x="2257322" y="2982214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600" spc="-1" dirty="0">
                <a:solidFill>
                  <a:schemeClr val="dk1"/>
                </a:solidFill>
              </a:rPr>
              <a:t>m</a:t>
            </a:r>
            <a:r>
              <a:rPr lang="en-US" altLang="zh-TW" sz="1600" spc="-1" dirty="0" smtClean="0">
                <a:solidFill>
                  <a:schemeClr val="dk1"/>
                </a:solidFill>
              </a:rPr>
              <a:t>ain</a:t>
            </a:r>
          </a:p>
          <a:p>
            <a:pPr algn="ctr"/>
            <a:r>
              <a:rPr lang="en-US" altLang="zh-TW" sz="1600" b="0" strike="noStrike" spc="-1" dirty="0" smtClean="0">
                <a:solidFill>
                  <a:schemeClr val="dk1"/>
                </a:solidFill>
                <a:latin typeface="Arial"/>
              </a:rPr>
              <a:t>(A</a:t>
            </a:r>
            <a:r>
              <a:rPr lang="zh-TW" altLang="en-US" sz="1600" b="0" strike="noStrike" spc="-1" dirty="0" smtClean="0">
                <a:solidFill>
                  <a:schemeClr val="dk1"/>
                </a:solidFill>
                <a:latin typeface="Arial"/>
              </a:rPr>
              <a:t>版本</a:t>
            </a:r>
            <a:r>
              <a:rPr lang="en-US" altLang="zh-TW" sz="1600" b="0" strike="noStrike" spc="-1" dirty="0" smtClean="0">
                <a:solidFill>
                  <a:schemeClr val="dk1"/>
                </a:solidFill>
                <a:latin typeface="Arial"/>
              </a:rPr>
              <a:t>)</a:t>
            </a:r>
            <a:endParaRPr lang="en-US" altLang="zh-TW" sz="16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60" name="圓角矩形 11"/>
          <p:cNvSpPr/>
          <p:nvPr/>
        </p:nvSpPr>
        <p:spPr>
          <a:xfrm>
            <a:off x="2248322" y="3574054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67" name="向右箭號 3"/>
          <p:cNvSpPr/>
          <p:nvPr/>
        </p:nvSpPr>
        <p:spPr>
          <a:xfrm>
            <a:off x="3342496" y="3500068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 dirty="0">
              <a:solidFill>
                <a:schemeClr val="lt1"/>
              </a:solidFill>
              <a:latin typeface="Arial"/>
            </a:endParaRPr>
          </a:p>
        </p:txBody>
      </p:sp>
      <p:sp>
        <p:nvSpPr>
          <p:cNvPr id="79" name="圓角矩形 1"/>
          <p:cNvSpPr/>
          <p:nvPr/>
        </p:nvSpPr>
        <p:spPr>
          <a:xfrm>
            <a:off x="3424203" y="3154548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Pull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向右箭號 3"/>
          <p:cNvSpPr/>
          <p:nvPr/>
        </p:nvSpPr>
        <p:spPr>
          <a:xfrm>
            <a:off x="5692702" y="3503528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 dirty="0">
              <a:solidFill>
                <a:schemeClr val="lt1"/>
              </a:solidFill>
              <a:latin typeface="Arial"/>
            </a:endParaRPr>
          </a:p>
        </p:txBody>
      </p:sp>
      <p:sp>
        <p:nvSpPr>
          <p:cNvPr id="86" name="圓角矩形 1"/>
          <p:cNvSpPr/>
          <p:nvPr/>
        </p:nvSpPr>
        <p:spPr>
          <a:xfrm>
            <a:off x="5774409" y="3158008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 smtClean="0">
                <a:solidFill>
                  <a:schemeClr val="dk1"/>
                </a:solidFill>
                <a:latin typeface="Arial"/>
              </a:rPr>
              <a:t>Push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圓角矩形 11"/>
          <p:cNvSpPr/>
          <p:nvPr/>
        </p:nvSpPr>
        <p:spPr>
          <a:xfrm>
            <a:off x="4296337" y="3560246"/>
            <a:ext cx="1333349" cy="199895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local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100" name="圓角矩形 11"/>
          <p:cNvSpPr/>
          <p:nvPr/>
        </p:nvSpPr>
        <p:spPr>
          <a:xfrm>
            <a:off x="6590215" y="3560570"/>
            <a:ext cx="1300689" cy="202258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101" name="圓角矩形 10"/>
          <p:cNvSpPr/>
          <p:nvPr/>
        </p:nvSpPr>
        <p:spPr>
          <a:xfrm>
            <a:off x="6578466" y="3011975"/>
            <a:ext cx="1322285" cy="545949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 smtClean="0">
                <a:solidFill>
                  <a:schemeClr val="dk1"/>
                </a:solidFill>
                <a:latin typeface="Arial"/>
              </a:rPr>
              <a:t>main</a:t>
            </a:r>
          </a:p>
          <a:p>
            <a:pPr algn="ctr" defTabSz="914400">
              <a:lnSpc>
                <a:spcPct val="100000"/>
              </a:lnSpc>
            </a:pPr>
            <a:r>
              <a:rPr lang="zh-TW" altLang="en-US" sz="1600" spc="-1" dirty="0" smtClean="0">
                <a:solidFill>
                  <a:schemeClr val="dk1"/>
                </a:solidFill>
                <a:latin typeface="Arial"/>
              </a:rPr>
              <a:t>刪除</a:t>
            </a:r>
            <a:r>
              <a:rPr lang="en-US" altLang="zh-TW" sz="1600" spc="-1" dirty="0" smtClean="0">
                <a:solidFill>
                  <a:schemeClr val="dk1"/>
                </a:solidFill>
                <a:latin typeface="Arial"/>
              </a:rPr>
              <a:t>A</a:t>
            </a:r>
            <a:r>
              <a:rPr lang="zh-TW" altLang="en-US" sz="1600" spc="-1" dirty="0" smtClean="0">
                <a:solidFill>
                  <a:schemeClr val="dk1"/>
                </a:solidFill>
                <a:latin typeface="Arial"/>
              </a:rPr>
              <a:t>版</a:t>
            </a:r>
            <a:r>
              <a:rPr lang="zh-TW" altLang="en-US" sz="1600" spc="-1" dirty="0">
                <a:solidFill>
                  <a:schemeClr val="dk1"/>
                </a:solidFill>
                <a:latin typeface="Arial"/>
              </a:rPr>
              <a:t>本</a:t>
            </a:r>
            <a:endParaRPr lang="en-US" altLang="zh-TW" sz="16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103" name="圓角矩形 1"/>
          <p:cNvSpPr/>
          <p:nvPr/>
        </p:nvSpPr>
        <p:spPr>
          <a:xfrm>
            <a:off x="8059760" y="3131977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" name="向右箭號 3"/>
          <p:cNvSpPr/>
          <p:nvPr/>
        </p:nvSpPr>
        <p:spPr>
          <a:xfrm>
            <a:off x="7954123" y="3477497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110" name="向右箭號 3"/>
          <p:cNvSpPr/>
          <p:nvPr/>
        </p:nvSpPr>
        <p:spPr>
          <a:xfrm>
            <a:off x="3405514" y="4873841"/>
            <a:ext cx="366224" cy="26582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cxnSp>
        <p:nvCxnSpPr>
          <p:cNvPr id="5" name="肘形接點 4"/>
          <p:cNvCxnSpPr>
            <a:stCxn id="53" idx="2"/>
            <a:endCxn id="89" idx="1"/>
          </p:cNvCxnSpPr>
          <p:nvPr/>
        </p:nvCxnSpPr>
        <p:spPr>
          <a:xfrm rot="16200000" flipH="1">
            <a:off x="5281331" y="5196924"/>
            <a:ext cx="391637" cy="316432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圓角矩形 10"/>
          <p:cNvSpPr/>
          <p:nvPr/>
        </p:nvSpPr>
        <p:spPr>
          <a:xfrm>
            <a:off x="8858531" y="3011975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main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112" name="圓角矩形 11"/>
          <p:cNvSpPr/>
          <p:nvPr/>
        </p:nvSpPr>
        <p:spPr>
          <a:xfrm>
            <a:off x="8849531" y="3603815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115" name="圓角矩形 10"/>
          <p:cNvSpPr/>
          <p:nvPr/>
        </p:nvSpPr>
        <p:spPr>
          <a:xfrm>
            <a:off x="2339203" y="4371731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main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116" name="圓角矩形 11"/>
          <p:cNvSpPr/>
          <p:nvPr/>
        </p:nvSpPr>
        <p:spPr>
          <a:xfrm>
            <a:off x="2330203" y="4963571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117" name="圓角矩形 1"/>
          <p:cNvSpPr/>
          <p:nvPr/>
        </p:nvSpPr>
        <p:spPr>
          <a:xfrm>
            <a:off x="643105" y="2986378"/>
            <a:ext cx="1455208" cy="729444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altLang="en-US" sz="1400" b="1" spc="-1" dirty="0" smtClean="0">
                <a:solidFill>
                  <a:srgbClr val="000000"/>
                </a:solidFill>
                <a:latin typeface="Arial"/>
              </a:rPr>
              <a:t>把 </a:t>
            </a:r>
            <a:r>
              <a:rPr lang="en-US" altLang="zh-TW" sz="1400" b="1" strike="noStrike" spc="-1" dirty="0" smtClean="0">
                <a:solidFill>
                  <a:srgbClr val="000000"/>
                </a:solidFill>
                <a:latin typeface="Arial"/>
              </a:rPr>
              <a:t>main</a:t>
            </a:r>
            <a:r>
              <a:rPr lang="zh-TW" altLang="en-US" sz="1400" b="1" strike="noStrike" spc="-1" dirty="0" smtClean="0">
                <a:solidFill>
                  <a:srgbClr val="000000"/>
                </a:solidFill>
                <a:latin typeface="Arial"/>
              </a:rPr>
              <a:t> 還原為 </a:t>
            </a:r>
            <a:r>
              <a:rPr lang="en-US" altLang="zh-TW" sz="1400" b="1" spc="-1" dirty="0" smtClean="0">
                <a:solidFill>
                  <a:srgbClr val="000000"/>
                </a:solidFill>
                <a:latin typeface="Arial"/>
              </a:rPr>
              <a:t>P</a:t>
            </a:r>
            <a:r>
              <a:rPr lang="en-US" altLang="zh-TW" sz="1400" b="1" strike="noStrike" spc="-1" dirty="0" smtClean="0">
                <a:solidFill>
                  <a:srgbClr val="000000"/>
                </a:solidFill>
                <a:latin typeface="Arial"/>
              </a:rPr>
              <a:t>rod. </a:t>
            </a:r>
            <a:r>
              <a:rPr lang="en-US" altLang="zh-TW" sz="1400" b="1" strike="noStrike" spc="-1" dirty="0" err="1" smtClean="0">
                <a:solidFill>
                  <a:srgbClr val="000000"/>
                </a:solidFill>
                <a:latin typeface="Arial"/>
              </a:rPr>
              <a:t>ver</a:t>
            </a:r>
            <a:endParaRPr lang="en-US" sz="1400" b="1" strike="noStrike" spc="-1" dirty="0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12" name="肘形接點 11"/>
          <p:cNvCxnSpPr>
            <a:stCxn id="112" idx="2"/>
            <a:endCxn id="83" idx="0"/>
          </p:cNvCxnSpPr>
          <p:nvPr/>
        </p:nvCxnSpPr>
        <p:spPr>
          <a:xfrm rot="5400000">
            <a:off x="4813684" y="-172877"/>
            <a:ext cx="560591" cy="8507815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36052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345;p45">
            <a:extLst>
              <a:ext uri="{FF2B5EF4-FFF2-40B4-BE49-F238E27FC236}">
                <a16:creationId xmlns:a16="http://schemas.microsoft.com/office/drawing/2014/main" id="{10692D89-711E-1C2A-8425-334F9CD316E2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Agenda</a:t>
            </a:r>
            <a:endParaRPr lang="zh-TW" altLang="en-US" sz="3600" b="1" dirty="0">
              <a:solidFill>
                <a:schemeClr val="bg1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  <a:cs typeface="Microsoft Sans Serif" panose="020B0604020202020204" pitchFamily="34" charset="0"/>
            </a:endParaRPr>
          </a:p>
        </p:txBody>
      </p:sp>
      <p:sp>
        <p:nvSpPr>
          <p:cNvPr id="5" name="PlaceHolder 1">
            <a:extLst>
              <a:ext uri="{FF2B5EF4-FFF2-40B4-BE49-F238E27FC236}">
                <a16:creationId xmlns:a16="http://schemas.microsoft.com/office/drawing/2014/main" id="{E0CEC5C8-C691-C8A2-29E1-E3EF6A5E963E}"/>
              </a:ext>
            </a:extLst>
          </p:cNvPr>
          <p:cNvSpPr txBox="1">
            <a:spLocks/>
          </p:cNvSpPr>
          <p:nvPr/>
        </p:nvSpPr>
        <p:spPr>
          <a:xfrm>
            <a:off x="438594" y="1029669"/>
            <a:ext cx="8711543" cy="443832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應用系統上版流程說明。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CICD 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申請流程說明。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GitLab 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版控說明。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Jenkins 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流程建置說明。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應用系統設定檔說明。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資訊安全說明</a:t>
            </a:r>
            <a:endParaRPr lang="zh-TW" altLang="en-US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6665701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版控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流程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情境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六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1"/>
          <p:cNvSpPr txBox="1">
            <a:spLocks/>
          </p:cNvSpPr>
          <p:nvPr/>
        </p:nvSpPr>
        <p:spPr>
          <a:xfrm>
            <a:off x="715410" y="814029"/>
            <a:ext cx="9688141" cy="577118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000" b="1" spc="-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緊急過</a:t>
            </a:r>
            <a:r>
              <a:rPr lang="zh-TW" altLang="en-US" sz="2000" b="1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版</a:t>
            </a:r>
            <a:r>
              <a:rPr lang="zh-TW" altLang="en-US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：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SIT 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目前</a:t>
            </a:r>
            <a:r>
              <a:rPr lang="zh-TW" altLang="en-US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有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A+B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的版本，而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UAT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正在測試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000" b="1" spc="-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          插隊 </a:t>
            </a:r>
            <a:r>
              <a:rPr lang="en-US" altLang="zh-TW" sz="2000" b="1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C</a:t>
            </a:r>
            <a:r>
              <a:rPr lang="zh-TW" altLang="en-US" sz="2000" b="1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版本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，測試成功上版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Prod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，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繼續送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UAT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測試。</a:t>
            </a:r>
            <a:endParaRPr lang="zh-TW" altLang="en-US" sz="2000" b="1" spc="-1" dirty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55" name="圓角矩形 1"/>
          <p:cNvSpPr/>
          <p:nvPr/>
        </p:nvSpPr>
        <p:spPr>
          <a:xfrm>
            <a:off x="289191" y="1941251"/>
            <a:ext cx="632865" cy="414104"/>
          </a:xfrm>
          <a:prstGeom prst="roundRect">
            <a:avLst>
              <a:gd name="adj" fmla="val 16667"/>
            </a:avLst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UAT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圓角矩形 1"/>
          <p:cNvSpPr/>
          <p:nvPr/>
        </p:nvSpPr>
        <p:spPr>
          <a:xfrm>
            <a:off x="289191" y="1569163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A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圓角矩形 10"/>
          <p:cNvSpPr/>
          <p:nvPr/>
        </p:nvSpPr>
        <p:spPr>
          <a:xfrm>
            <a:off x="1763060" y="1563560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600" spc="-1" dirty="0">
                <a:solidFill>
                  <a:schemeClr val="dk1"/>
                </a:solidFill>
              </a:rPr>
              <a:t>Tag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59" name="圓角矩形 11"/>
          <p:cNvSpPr/>
          <p:nvPr/>
        </p:nvSpPr>
        <p:spPr>
          <a:xfrm>
            <a:off x="1754060" y="2155400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Prod. </a:t>
            </a:r>
            <a:r>
              <a:rPr lang="en-US" altLang="zh-TW" sz="1200" spc="-1" dirty="0" err="1">
                <a:solidFill>
                  <a:schemeClr val="dk1"/>
                </a:solidFill>
              </a:rPr>
              <a:t>ver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60" name="圓角矩形 1"/>
          <p:cNvSpPr/>
          <p:nvPr/>
        </p:nvSpPr>
        <p:spPr>
          <a:xfrm>
            <a:off x="2875677" y="1763710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Pull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圓角矩形 10"/>
          <p:cNvSpPr/>
          <p:nvPr/>
        </p:nvSpPr>
        <p:spPr>
          <a:xfrm>
            <a:off x="3642610" y="1563560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C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62" name="圓角矩形 11"/>
          <p:cNvSpPr/>
          <p:nvPr/>
        </p:nvSpPr>
        <p:spPr>
          <a:xfrm>
            <a:off x="3633610" y="2155400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local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63" name="圓角矩形 1"/>
          <p:cNvSpPr/>
          <p:nvPr/>
        </p:nvSpPr>
        <p:spPr>
          <a:xfrm>
            <a:off x="4764387" y="1763710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Push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圓角矩形 10"/>
          <p:cNvSpPr/>
          <p:nvPr/>
        </p:nvSpPr>
        <p:spPr>
          <a:xfrm>
            <a:off x="5565641" y="1563560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C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66" name="圓角矩形 11"/>
          <p:cNvSpPr/>
          <p:nvPr/>
        </p:nvSpPr>
        <p:spPr>
          <a:xfrm>
            <a:off x="5556641" y="2155400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67" name="向右箭號 3"/>
          <p:cNvSpPr/>
          <p:nvPr/>
        </p:nvSpPr>
        <p:spPr>
          <a:xfrm>
            <a:off x="2770038" y="2110043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 dirty="0">
              <a:solidFill>
                <a:schemeClr val="lt1"/>
              </a:solidFill>
              <a:latin typeface="Arial"/>
            </a:endParaRPr>
          </a:p>
        </p:txBody>
      </p:sp>
      <p:sp>
        <p:nvSpPr>
          <p:cNvPr id="68" name="圓角矩形 1"/>
          <p:cNvSpPr/>
          <p:nvPr/>
        </p:nvSpPr>
        <p:spPr>
          <a:xfrm>
            <a:off x="6705513" y="1735170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 smtClean="0">
                <a:solidFill>
                  <a:schemeClr val="dk1"/>
                </a:solidFill>
                <a:latin typeface="Arial"/>
              </a:rPr>
              <a:t>Tag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向右箭號 3"/>
          <p:cNvSpPr/>
          <p:nvPr/>
        </p:nvSpPr>
        <p:spPr>
          <a:xfrm>
            <a:off x="4678019" y="2109230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72" name="向右箭號 3"/>
          <p:cNvSpPr/>
          <p:nvPr/>
        </p:nvSpPr>
        <p:spPr>
          <a:xfrm>
            <a:off x="6627584" y="2080690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81" name="圓角矩形 1"/>
          <p:cNvSpPr/>
          <p:nvPr/>
        </p:nvSpPr>
        <p:spPr>
          <a:xfrm>
            <a:off x="8613361" y="3034484"/>
            <a:ext cx="849024" cy="414104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SIT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圓角矩形 1"/>
          <p:cNvSpPr/>
          <p:nvPr/>
        </p:nvSpPr>
        <p:spPr>
          <a:xfrm>
            <a:off x="8613361" y="2662396"/>
            <a:ext cx="849024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A+B+C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" name="圓角矩形 1"/>
          <p:cNvSpPr/>
          <p:nvPr/>
        </p:nvSpPr>
        <p:spPr>
          <a:xfrm>
            <a:off x="1019904" y="1763710"/>
            <a:ext cx="632865" cy="345520"/>
          </a:xfrm>
          <a:prstGeom prst="roundRect">
            <a:avLst>
              <a:gd name="adj" fmla="val 16667"/>
            </a:avLst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altLang="en-US" sz="1400" b="1" strike="noStrike" spc="-1" dirty="0">
                <a:solidFill>
                  <a:schemeClr val="dk1"/>
                </a:solidFill>
                <a:latin typeface="Arial"/>
              </a:rPr>
              <a:t>退回</a:t>
            </a:r>
            <a:endParaRPr lang="en-US" sz="14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" name="向右箭號 3"/>
          <p:cNvSpPr/>
          <p:nvPr/>
        </p:nvSpPr>
        <p:spPr>
          <a:xfrm>
            <a:off x="1050532" y="2113277"/>
            <a:ext cx="591123" cy="284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39" name="圓角矩形 1"/>
          <p:cNvSpPr/>
          <p:nvPr/>
        </p:nvSpPr>
        <p:spPr>
          <a:xfrm>
            <a:off x="6302424" y="2827791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向右箭號 3"/>
          <p:cNvSpPr/>
          <p:nvPr/>
        </p:nvSpPr>
        <p:spPr>
          <a:xfrm>
            <a:off x="6196787" y="3173311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43" name="圓角矩形 1"/>
          <p:cNvSpPr/>
          <p:nvPr/>
        </p:nvSpPr>
        <p:spPr>
          <a:xfrm>
            <a:off x="7562560" y="1985157"/>
            <a:ext cx="632865" cy="414104"/>
          </a:xfrm>
          <a:prstGeom prst="roundRect">
            <a:avLst>
              <a:gd name="adj" fmla="val 16667"/>
            </a:avLst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UAT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圓角矩形 1"/>
          <p:cNvSpPr/>
          <p:nvPr/>
        </p:nvSpPr>
        <p:spPr>
          <a:xfrm>
            <a:off x="7562560" y="1613069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C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圓角矩形 10"/>
          <p:cNvSpPr/>
          <p:nvPr/>
        </p:nvSpPr>
        <p:spPr>
          <a:xfrm>
            <a:off x="5135543" y="2662949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C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46" name="圓角矩形 11"/>
          <p:cNvSpPr/>
          <p:nvPr/>
        </p:nvSpPr>
        <p:spPr>
          <a:xfrm>
            <a:off x="5126543" y="3254789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47" name="圓角矩形 10"/>
          <p:cNvSpPr/>
          <p:nvPr/>
        </p:nvSpPr>
        <p:spPr>
          <a:xfrm>
            <a:off x="4028611" y="3918622"/>
            <a:ext cx="1333349" cy="567416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 smtClean="0">
                <a:solidFill>
                  <a:schemeClr val="dk1"/>
                </a:solidFill>
                <a:latin typeface="Arial"/>
              </a:rPr>
              <a:t>main</a:t>
            </a:r>
          </a:p>
          <a:p>
            <a:pPr algn="ctr" defTabSz="914400">
              <a:lnSpc>
                <a:spcPct val="100000"/>
              </a:lnSpc>
            </a:pPr>
            <a:r>
              <a:rPr lang="zh-TW" altLang="en-US" sz="1600" spc="-1" dirty="0" smtClean="0">
                <a:solidFill>
                  <a:schemeClr val="dk1"/>
                </a:solidFill>
                <a:latin typeface="Arial"/>
              </a:rPr>
              <a:t>刪除</a:t>
            </a:r>
            <a:r>
              <a:rPr lang="en-US" altLang="zh-TW" sz="1600" spc="-1" dirty="0" smtClean="0">
                <a:solidFill>
                  <a:schemeClr val="dk1"/>
                </a:solidFill>
                <a:latin typeface="Arial"/>
              </a:rPr>
              <a:t>A</a:t>
            </a:r>
            <a:r>
              <a:rPr lang="zh-TW" altLang="en-US" sz="1600" spc="-1" dirty="0" smtClean="0">
                <a:solidFill>
                  <a:schemeClr val="dk1"/>
                </a:solidFill>
                <a:latin typeface="Arial"/>
              </a:rPr>
              <a:t>版</a:t>
            </a:r>
            <a:r>
              <a:rPr lang="zh-TW" altLang="en-US" sz="1600" spc="-1" dirty="0">
                <a:solidFill>
                  <a:schemeClr val="dk1"/>
                </a:solidFill>
                <a:latin typeface="Arial"/>
              </a:rPr>
              <a:t>本</a:t>
            </a:r>
            <a:endParaRPr lang="en-US" altLang="zh-TW" sz="16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49" name="圓角矩形 10"/>
          <p:cNvSpPr/>
          <p:nvPr/>
        </p:nvSpPr>
        <p:spPr>
          <a:xfrm>
            <a:off x="1989596" y="3905922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600" spc="-1" dirty="0" smtClean="0">
                <a:solidFill>
                  <a:schemeClr val="dk1"/>
                </a:solidFill>
              </a:rPr>
              <a:t>main</a:t>
            </a:r>
          </a:p>
          <a:p>
            <a:pPr algn="ctr"/>
            <a:r>
              <a:rPr lang="en-US" altLang="zh-TW" sz="1600" spc="-1" dirty="0">
                <a:solidFill>
                  <a:schemeClr val="dk1"/>
                </a:solidFill>
              </a:rPr>
              <a:t>(A</a:t>
            </a:r>
            <a:r>
              <a:rPr lang="zh-TW" altLang="en-US" sz="1600" spc="-1" dirty="0">
                <a:solidFill>
                  <a:schemeClr val="dk1"/>
                </a:solidFill>
              </a:rPr>
              <a:t>版本</a:t>
            </a:r>
            <a:r>
              <a:rPr lang="en-US" altLang="zh-TW" sz="1600" spc="-1" dirty="0">
                <a:solidFill>
                  <a:schemeClr val="dk1"/>
                </a:solidFill>
              </a:rPr>
              <a:t>) </a:t>
            </a:r>
            <a:r>
              <a:rPr lang="en-US" altLang="zh-TW" sz="1600" b="0" strike="noStrike" spc="-1" dirty="0" smtClean="0">
                <a:solidFill>
                  <a:schemeClr val="dk1"/>
                </a:solidFill>
                <a:latin typeface="Arial"/>
              </a:rPr>
              <a:t> </a:t>
            </a:r>
            <a:endParaRPr lang="en-US" altLang="zh-TW" sz="16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50" name="圓角矩形 11"/>
          <p:cNvSpPr/>
          <p:nvPr/>
        </p:nvSpPr>
        <p:spPr>
          <a:xfrm>
            <a:off x="1980596" y="4497762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52" name="向右箭號 3"/>
          <p:cNvSpPr/>
          <p:nvPr/>
        </p:nvSpPr>
        <p:spPr>
          <a:xfrm>
            <a:off x="3074770" y="4423776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 dirty="0">
              <a:solidFill>
                <a:schemeClr val="lt1"/>
              </a:solidFill>
              <a:latin typeface="Arial"/>
            </a:endParaRPr>
          </a:p>
        </p:txBody>
      </p:sp>
      <p:sp>
        <p:nvSpPr>
          <p:cNvPr id="89" name="圓角矩形 1"/>
          <p:cNvSpPr/>
          <p:nvPr/>
        </p:nvSpPr>
        <p:spPr>
          <a:xfrm>
            <a:off x="8839451" y="1982511"/>
            <a:ext cx="632865" cy="414104"/>
          </a:xfrm>
          <a:prstGeom prst="roundRect">
            <a:avLst>
              <a:gd name="adj" fmla="val 16667"/>
            </a:avLst>
          </a:prstGeom>
          <a:solidFill>
            <a:srgbClr val="6666FF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Prod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" name="圓角矩形 1"/>
          <p:cNvSpPr/>
          <p:nvPr/>
        </p:nvSpPr>
        <p:spPr>
          <a:xfrm>
            <a:off x="8839451" y="1610423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C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" name="圓角矩形 10"/>
          <p:cNvSpPr/>
          <p:nvPr/>
        </p:nvSpPr>
        <p:spPr>
          <a:xfrm>
            <a:off x="5546027" y="5166876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A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93" name="圓角矩形 11"/>
          <p:cNvSpPr/>
          <p:nvPr/>
        </p:nvSpPr>
        <p:spPr>
          <a:xfrm>
            <a:off x="5537027" y="5758716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94" name="圓角矩形 1"/>
          <p:cNvSpPr/>
          <p:nvPr/>
        </p:nvSpPr>
        <p:spPr>
          <a:xfrm>
            <a:off x="6685899" y="5338486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向右箭號 3"/>
          <p:cNvSpPr/>
          <p:nvPr/>
        </p:nvSpPr>
        <p:spPr>
          <a:xfrm>
            <a:off x="6580262" y="5684006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98" name="圓角矩形 1"/>
          <p:cNvSpPr/>
          <p:nvPr/>
        </p:nvSpPr>
        <p:spPr>
          <a:xfrm>
            <a:off x="8988934" y="5545880"/>
            <a:ext cx="632865" cy="414104"/>
          </a:xfrm>
          <a:prstGeom prst="roundRect">
            <a:avLst>
              <a:gd name="adj" fmla="val 16667"/>
            </a:avLst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UAT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圓角矩形 1"/>
          <p:cNvSpPr/>
          <p:nvPr/>
        </p:nvSpPr>
        <p:spPr>
          <a:xfrm>
            <a:off x="8988934" y="5173792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 smtClean="0">
                <a:solidFill>
                  <a:schemeClr val="dk1"/>
                </a:solidFill>
                <a:latin typeface="Arial"/>
              </a:rPr>
              <a:t>A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向右箭號 3"/>
          <p:cNvSpPr/>
          <p:nvPr/>
        </p:nvSpPr>
        <p:spPr>
          <a:xfrm>
            <a:off x="8516952" y="5685954"/>
            <a:ext cx="366224" cy="26582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103" name="向右箭號 3"/>
          <p:cNvSpPr/>
          <p:nvPr/>
        </p:nvSpPr>
        <p:spPr>
          <a:xfrm>
            <a:off x="8338621" y="2078765"/>
            <a:ext cx="366224" cy="26582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73" name="圓角矩形 1"/>
          <p:cNvSpPr/>
          <p:nvPr/>
        </p:nvSpPr>
        <p:spPr>
          <a:xfrm>
            <a:off x="3156477" y="4078256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Pull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向右箭號 3"/>
          <p:cNvSpPr/>
          <p:nvPr/>
        </p:nvSpPr>
        <p:spPr>
          <a:xfrm>
            <a:off x="5424976" y="4427236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 dirty="0">
              <a:solidFill>
                <a:schemeClr val="lt1"/>
              </a:solidFill>
              <a:latin typeface="Arial"/>
            </a:endParaRPr>
          </a:p>
        </p:txBody>
      </p:sp>
      <p:sp>
        <p:nvSpPr>
          <p:cNvPr id="77" name="圓角矩形 1"/>
          <p:cNvSpPr/>
          <p:nvPr/>
        </p:nvSpPr>
        <p:spPr>
          <a:xfrm>
            <a:off x="5506683" y="4081716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 smtClean="0">
                <a:solidFill>
                  <a:schemeClr val="dk1"/>
                </a:solidFill>
                <a:latin typeface="Arial"/>
              </a:rPr>
              <a:t>Push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圓角矩形 11"/>
          <p:cNvSpPr/>
          <p:nvPr/>
        </p:nvSpPr>
        <p:spPr>
          <a:xfrm>
            <a:off x="4028611" y="4483954"/>
            <a:ext cx="1333349" cy="199895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local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79" name="圓角矩形 1"/>
          <p:cNvSpPr/>
          <p:nvPr/>
        </p:nvSpPr>
        <p:spPr>
          <a:xfrm>
            <a:off x="7792034" y="4038830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向右箭號 3"/>
          <p:cNvSpPr/>
          <p:nvPr/>
        </p:nvSpPr>
        <p:spPr>
          <a:xfrm>
            <a:off x="7686397" y="4384350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86" name="圓角矩形 10"/>
          <p:cNvSpPr/>
          <p:nvPr/>
        </p:nvSpPr>
        <p:spPr>
          <a:xfrm>
            <a:off x="8594746" y="3904482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600" spc="-1" dirty="0">
                <a:solidFill>
                  <a:schemeClr val="dk1"/>
                </a:solidFill>
              </a:rPr>
              <a:t>m</a:t>
            </a:r>
            <a:r>
              <a:rPr lang="en-US" altLang="zh-TW" sz="1600" spc="-1" dirty="0" smtClean="0">
                <a:solidFill>
                  <a:schemeClr val="dk1"/>
                </a:solidFill>
              </a:rPr>
              <a:t>ain</a:t>
            </a:r>
            <a:r>
              <a:rPr lang="en-US" altLang="zh-TW" sz="1600" b="0" strike="noStrike" spc="-1" dirty="0" smtClean="0">
                <a:solidFill>
                  <a:schemeClr val="dk1"/>
                </a:solidFill>
                <a:latin typeface="Arial"/>
              </a:rPr>
              <a:t> </a:t>
            </a:r>
            <a:endParaRPr lang="en-US" altLang="zh-TW" sz="16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104" name="圓角矩形 11"/>
          <p:cNvSpPr/>
          <p:nvPr/>
        </p:nvSpPr>
        <p:spPr>
          <a:xfrm>
            <a:off x="8585746" y="4496322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105" name="圓角矩形 11"/>
          <p:cNvSpPr/>
          <p:nvPr/>
        </p:nvSpPr>
        <p:spPr>
          <a:xfrm>
            <a:off x="6322489" y="4484278"/>
            <a:ext cx="1300689" cy="202258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106" name="圓角矩形 10"/>
          <p:cNvSpPr/>
          <p:nvPr/>
        </p:nvSpPr>
        <p:spPr>
          <a:xfrm>
            <a:off x="6310740" y="3935683"/>
            <a:ext cx="1322285" cy="545949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 smtClean="0">
                <a:solidFill>
                  <a:schemeClr val="dk1"/>
                </a:solidFill>
                <a:latin typeface="Arial"/>
              </a:rPr>
              <a:t>main</a:t>
            </a:r>
          </a:p>
          <a:p>
            <a:pPr algn="ctr" defTabSz="914400">
              <a:lnSpc>
                <a:spcPct val="100000"/>
              </a:lnSpc>
            </a:pPr>
            <a:r>
              <a:rPr lang="zh-TW" altLang="en-US" sz="1600" spc="-1" dirty="0" smtClean="0">
                <a:solidFill>
                  <a:schemeClr val="dk1"/>
                </a:solidFill>
                <a:latin typeface="Arial"/>
              </a:rPr>
              <a:t>刪除</a:t>
            </a:r>
            <a:r>
              <a:rPr lang="en-US" altLang="zh-TW" sz="1600" spc="-1" dirty="0" smtClean="0">
                <a:solidFill>
                  <a:schemeClr val="dk1"/>
                </a:solidFill>
                <a:latin typeface="Arial"/>
              </a:rPr>
              <a:t>A</a:t>
            </a:r>
            <a:r>
              <a:rPr lang="zh-TW" altLang="en-US" sz="1600" spc="-1" dirty="0" smtClean="0">
                <a:solidFill>
                  <a:schemeClr val="dk1"/>
                </a:solidFill>
                <a:latin typeface="Arial"/>
              </a:rPr>
              <a:t>版</a:t>
            </a:r>
            <a:r>
              <a:rPr lang="zh-TW" altLang="en-US" sz="1600" spc="-1" dirty="0">
                <a:solidFill>
                  <a:schemeClr val="dk1"/>
                </a:solidFill>
                <a:latin typeface="Arial"/>
              </a:rPr>
              <a:t>本</a:t>
            </a:r>
            <a:endParaRPr lang="en-US" altLang="zh-TW" sz="16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107" name="圓角矩形 1"/>
          <p:cNvSpPr/>
          <p:nvPr/>
        </p:nvSpPr>
        <p:spPr>
          <a:xfrm>
            <a:off x="1554288" y="5338646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向右箭號 3"/>
          <p:cNvSpPr/>
          <p:nvPr/>
        </p:nvSpPr>
        <p:spPr>
          <a:xfrm>
            <a:off x="1448651" y="5684166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109" name="圓角矩形 10"/>
          <p:cNvSpPr/>
          <p:nvPr/>
        </p:nvSpPr>
        <p:spPr>
          <a:xfrm>
            <a:off x="387407" y="5173804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C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110" name="圓角矩形 11"/>
          <p:cNvSpPr/>
          <p:nvPr/>
        </p:nvSpPr>
        <p:spPr>
          <a:xfrm>
            <a:off x="378407" y="5765644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111" name="圓角矩形 10"/>
          <p:cNvSpPr/>
          <p:nvPr/>
        </p:nvSpPr>
        <p:spPr>
          <a:xfrm>
            <a:off x="2385534" y="5164934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600" spc="-1" dirty="0">
                <a:solidFill>
                  <a:schemeClr val="dk1"/>
                </a:solidFill>
              </a:rPr>
              <a:t>m</a:t>
            </a:r>
            <a:r>
              <a:rPr lang="en-US" altLang="zh-TW" sz="1600" spc="-1" dirty="0" smtClean="0">
                <a:solidFill>
                  <a:schemeClr val="dk1"/>
                </a:solidFill>
              </a:rPr>
              <a:t>ain</a:t>
            </a:r>
            <a:r>
              <a:rPr lang="en-US" altLang="zh-TW" sz="1600" b="0" strike="noStrike" spc="-1" dirty="0" smtClean="0">
                <a:solidFill>
                  <a:schemeClr val="dk1"/>
                </a:solidFill>
                <a:latin typeface="Arial"/>
              </a:rPr>
              <a:t> </a:t>
            </a:r>
            <a:endParaRPr lang="en-US" altLang="zh-TW" sz="16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112" name="圓角矩形 11"/>
          <p:cNvSpPr/>
          <p:nvPr/>
        </p:nvSpPr>
        <p:spPr>
          <a:xfrm>
            <a:off x="2376534" y="5756774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113" name="圓角矩形 10"/>
          <p:cNvSpPr/>
          <p:nvPr/>
        </p:nvSpPr>
        <p:spPr>
          <a:xfrm>
            <a:off x="7481323" y="5168228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600" spc="-1" dirty="0">
                <a:solidFill>
                  <a:schemeClr val="dk1"/>
                </a:solidFill>
              </a:rPr>
              <a:t>m</a:t>
            </a:r>
            <a:r>
              <a:rPr lang="en-US" altLang="zh-TW" sz="1600" spc="-1" dirty="0" smtClean="0">
                <a:solidFill>
                  <a:schemeClr val="dk1"/>
                </a:solidFill>
              </a:rPr>
              <a:t>ain</a:t>
            </a:r>
            <a:r>
              <a:rPr lang="en-US" altLang="zh-TW" sz="1600" b="0" strike="noStrike" spc="-1" dirty="0" smtClean="0">
                <a:solidFill>
                  <a:schemeClr val="dk1"/>
                </a:solidFill>
                <a:latin typeface="Arial"/>
              </a:rPr>
              <a:t> </a:t>
            </a:r>
            <a:endParaRPr lang="en-US" altLang="zh-TW" sz="16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114" name="圓角矩形 11"/>
          <p:cNvSpPr/>
          <p:nvPr/>
        </p:nvSpPr>
        <p:spPr>
          <a:xfrm>
            <a:off x="7472323" y="5760068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69" name="圓角矩形 1"/>
          <p:cNvSpPr/>
          <p:nvPr/>
        </p:nvSpPr>
        <p:spPr>
          <a:xfrm>
            <a:off x="341493" y="3865338"/>
            <a:ext cx="1538403" cy="870226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altLang="en-US" sz="1400" b="1" spc="-1" dirty="0" smtClean="0">
                <a:solidFill>
                  <a:srgbClr val="000000"/>
                </a:solidFill>
                <a:latin typeface="Arial"/>
              </a:rPr>
              <a:t>把 </a:t>
            </a:r>
            <a:r>
              <a:rPr lang="en-US" altLang="zh-TW" sz="1400" b="1" strike="noStrike" spc="-1" dirty="0" smtClean="0">
                <a:solidFill>
                  <a:srgbClr val="000000"/>
                </a:solidFill>
                <a:latin typeface="Arial"/>
              </a:rPr>
              <a:t>main</a:t>
            </a:r>
            <a:r>
              <a:rPr lang="zh-TW" altLang="en-US" sz="1400" b="1" strike="noStrike" spc="-1" dirty="0" smtClean="0">
                <a:solidFill>
                  <a:srgbClr val="000000"/>
                </a:solidFill>
                <a:latin typeface="Arial"/>
              </a:rPr>
              <a:t> 還原為 </a:t>
            </a:r>
            <a:r>
              <a:rPr lang="en-US" altLang="zh-TW" sz="1400" b="1" spc="-1" dirty="0" smtClean="0">
                <a:solidFill>
                  <a:srgbClr val="000000"/>
                </a:solidFill>
                <a:latin typeface="Arial"/>
              </a:rPr>
              <a:t>P</a:t>
            </a:r>
            <a:r>
              <a:rPr lang="en-US" altLang="zh-TW" sz="1400" b="1" strike="noStrike" spc="-1" dirty="0" smtClean="0">
                <a:solidFill>
                  <a:srgbClr val="000000"/>
                </a:solidFill>
                <a:latin typeface="Arial"/>
              </a:rPr>
              <a:t>rod. </a:t>
            </a:r>
            <a:r>
              <a:rPr lang="en-US" altLang="zh-TW" sz="1400" b="1" strike="noStrike" spc="-1" dirty="0" err="1" smtClean="0">
                <a:solidFill>
                  <a:srgbClr val="000000"/>
                </a:solidFill>
                <a:latin typeface="Arial"/>
              </a:rPr>
              <a:t>ver</a:t>
            </a:r>
            <a:endParaRPr lang="en-US" altLang="zh-TW" sz="1400" b="1" strike="noStrike" spc="-1" dirty="0" smtClean="0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r>
              <a:rPr lang="zh-TW" altLang="en-US" sz="1400" b="1" spc="-1" dirty="0" smtClean="0">
                <a:solidFill>
                  <a:srgbClr val="000000"/>
                </a:solidFill>
                <a:latin typeface="Arial"/>
              </a:rPr>
              <a:t>再將 </a:t>
            </a:r>
            <a:r>
              <a:rPr lang="en-US" altLang="zh-TW" sz="1400" b="1" spc="-1" dirty="0" smtClean="0">
                <a:solidFill>
                  <a:srgbClr val="000000"/>
                </a:solidFill>
                <a:latin typeface="Arial"/>
              </a:rPr>
              <a:t>C</a:t>
            </a:r>
            <a:r>
              <a:rPr lang="zh-TW" altLang="en-US" sz="1400" b="1" spc="-1" dirty="0" smtClean="0">
                <a:solidFill>
                  <a:srgbClr val="000000"/>
                </a:solidFill>
                <a:latin typeface="Arial"/>
              </a:rPr>
              <a:t> 版本 </a:t>
            </a:r>
            <a:r>
              <a:rPr lang="en-US" altLang="zh-TW" sz="1400" b="1" spc="-1" dirty="0" smtClean="0">
                <a:solidFill>
                  <a:srgbClr val="000000"/>
                </a:solidFill>
                <a:latin typeface="Arial"/>
              </a:rPr>
              <a:t>MR </a:t>
            </a:r>
            <a:r>
              <a:rPr lang="zh-TW" altLang="en-US" sz="1400" b="1" spc="-1" dirty="0" smtClean="0">
                <a:solidFill>
                  <a:srgbClr val="000000"/>
                </a:solidFill>
                <a:latin typeface="Arial"/>
              </a:rPr>
              <a:t>至 </a:t>
            </a:r>
            <a:r>
              <a:rPr lang="en-US" altLang="zh-TW" sz="1400" b="1" spc="-1" dirty="0" smtClean="0">
                <a:solidFill>
                  <a:srgbClr val="000000"/>
                </a:solidFill>
                <a:latin typeface="Arial"/>
              </a:rPr>
              <a:t>main</a:t>
            </a:r>
            <a:endParaRPr lang="en-US" sz="1400" b="1" strike="noStrike" spc="-1" dirty="0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6" name="直線單箭頭接點 5"/>
          <p:cNvCxnSpPr/>
          <p:nvPr/>
        </p:nvCxnSpPr>
        <p:spPr>
          <a:xfrm>
            <a:off x="10464800" y="4570388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單箭頭接點 7"/>
          <p:cNvCxnSpPr>
            <a:stCxn id="89" idx="2"/>
            <a:endCxn id="45" idx="0"/>
          </p:cNvCxnSpPr>
          <p:nvPr/>
        </p:nvCxnSpPr>
        <p:spPr>
          <a:xfrm flipH="1">
            <a:off x="5629398" y="2396615"/>
            <a:ext cx="3526486" cy="2663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肘形接點 11"/>
          <p:cNvCxnSpPr>
            <a:stCxn id="89" idx="2"/>
            <a:endCxn id="45" idx="0"/>
          </p:cNvCxnSpPr>
          <p:nvPr/>
        </p:nvCxnSpPr>
        <p:spPr>
          <a:xfrm rot="5400000">
            <a:off x="7259474" y="766539"/>
            <a:ext cx="266334" cy="3526486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肘形接點 14"/>
          <p:cNvCxnSpPr>
            <a:stCxn id="81" idx="2"/>
            <a:endCxn id="49" idx="0"/>
          </p:cNvCxnSpPr>
          <p:nvPr/>
        </p:nvCxnSpPr>
        <p:spPr>
          <a:xfrm rot="5400000">
            <a:off x="5531995" y="400044"/>
            <a:ext cx="457334" cy="6554422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肘形接點 16"/>
          <p:cNvCxnSpPr>
            <a:stCxn id="104" idx="2"/>
            <a:endCxn id="109" idx="0"/>
          </p:cNvCxnSpPr>
          <p:nvPr/>
        </p:nvCxnSpPr>
        <p:spPr>
          <a:xfrm rot="5400000">
            <a:off x="4742401" y="832104"/>
            <a:ext cx="480562" cy="8202839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圓角矩形 1"/>
          <p:cNvSpPr/>
          <p:nvPr/>
        </p:nvSpPr>
        <p:spPr>
          <a:xfrm>
            <a:off x="3242166" y="2694418"/>
            <a:ext cx="1758577" cy="729444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altLang="en-US" sz="1400" b="1" spc="-1" dirty="0" smtClean="0">
                <a:solidFill>
                  <a:srgbClr val="000000"/>
                </a:solidFill>
                <a:latin typeface="Arial"/>
              </a:rPr>
              <a:t>把 </a:t>
            </a:r>
            <a:r>
              <a:rPr lang="en-US" altLang="zh-TW" sz="1400" b="1" strike="noStrike" spc="-1" dirty="0" smtClean="0">
                <a:solidFill>
                  <a:srgbClr val="000000"/>
                </a:solidFill>
                <a:latin typeface="Arial"/>
              </a:rPr>
              <a:t>C</a:t>
            </a:r>
            <a:r>
              <a:rPr lang="zh-TW" altLang="en-US" sz="1400" b="1" strike="noStrike" spc="-1" dirty="0" smtClean="0">
                <a:solidFill>
                  <a:srgbClr val="000000"/>
                </a:solidFill>
                <a:latin typeface="Arial"/>
              </a:rPr>
              <a:t> 版本加到</a:t>
            </a:r>
            <a:endParaRPr lang="en-US" altLang="zh-TW" sz="1400" b="1" strike="noStrike" spc="-1" dirty="0" smtClean="0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r>
              <a:rPr lang="en-US" altLang="zh-TW" sz="1400" b="1" strike="noStrike" spc="-1" dirty="0" smtClean="0">
                <a:solidFill>
                  <a:srgbClr val="000000"/>
                </a:solidFill>
                <a:latin typeface="Arial"/>
              </a:rPr>
              <a:t>dev branch (SIT)</a:t>
            </a:r>
            <a:endParaRPr lang="en-US" sz="14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圓角矩形 10"/>
          <p:cNvSpPr/>
          <p:nvPr/>
        </p:nvSpPr>
        <p:spPr>
          <a:xfrm>
            <a:off x="7126755" y="2660748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dev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84" name="圓角矩形 11"/>
          <p:cNvSpPr/>
          <p:nvPr/>
        </p:nvSpPr>
        <p:spPr>
          <a:xfrm>
            <a:off x="7117755" y="3252588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85" name="向右箭號 3"/>
          <p:cNvSpPr/>
          <p:nvPr/>
        </p:nvSpPr>
        <p:spPr>
          <a:xfrm>
            <a:off x="8173114" y="3165110"/>
            <a:ext cx="366224" cy="26582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95" name="圓角矩形 1"/>
          <p:cNvSpPr/>
          <p:nvPr/>
        </p:nvSpPr>
        <p:spPr>
          <a:xfrm>
            <a:off x="3703486" y="5122238"/>
            <a:ext cx="1538403" cy="870226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altLang="en-US" sz="1400" b="1" spc="-1" dirty="0" smtClean="0">
                <a:solidFill>
                  <a:srgbClr val="000000"/>
                </a:solidFill>
                <a:latin typeface="Arial"/>
              </a:rPr>
              <a:t>再把 </a:t>
            </a:r>
            <a:r>
              <a:rPr lang="en-US" altLang="zh-TW" sz="1400" b="1" spc="-1" dirty="0" smtClean="0">
                <a:solidFill>
                  <a:srgbClr val="000000"/>
                </a:solidFill>
                <a:latin typeface="Arial"/>
              </a:rPr>
              <a:t>A</a:t>
            </a:r>
            <a:r>
              <a:rPr lang="zh-TW" altLang="en-US" sz="1400" b="1" spc="-1" dirty="0" smtClean="0">
                <a:solidFill>
                  <a:srgbClr val="000000"/>
                </a:solidFill>
                <a:latin typeface="Arial"/>
              </a:rPr>
              <a:t> 版本</a:t>
            </a:r>
            <a:endParaRPr lang="en-US" altLang="zh-TW" sz="1400" b="1" spc="-1" dirty="0" smtClean="0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r>
              <a:rPr lang="en-US" altLang="zh-TW" sz="1400" b="1" spc="-1" dirty="0" smtClean="0">
                <a:solidFill>
                  <a:srgbClr val="000000"/>
                </a:solidFill>
                <a:latin typeface="Arial"/>
              </a:rPr>
              <a:t>MR</a:t>
            </a:r>
            <a:r>
              <a:rPr lang="zh-TW" altLang="en-US" sz="1400" b="1" spc="-1" dirty="0" smtClean="0">
                <a:solidFill>
                  <a:srgbClr val="000000"/>
                </a:solidFill>
                <a:latin typeface="Arial"/>
              </a:rPr>
              <a:t> 至 </a:t>
            </a:r>
            <a:r>
              <a:rPr lang="en-US" altLang="zh-TW" sz="1400" b="1" spc="-1" dirty="0" smtClean="0">
                <a:solidFill>
                  <a:srgbClr val="000000"/>
                </a:solidFill>
                <a:latin typeface="Arial"/>
              </a:rPr>
              <a:t>main</a:t>
            </a:r>
            <a:endParaRPr lang="en-US" sz="1400" b="1" strike="noStrike" spc="-1" dirty="0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3" name="肘形接點 2"/>
          <p:cNvCxnSpPr>
            <a:stCxn id="111" idx="3"/>
            <a:endCxn id="95" idx="1"/>
          </p:cNvCxnSpPr>
          <p:nvPr/>
        </p:nvCxnSpPr>
        <p:spPr>
          <a:xfrm>
            <a:off x="3373243" y="5461574"/>
            <a:ext cx="330243" cy="95777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肘形接點 4"/>
          <p:cNvCxnSpPr>
            <a:stCxn id="95" idx="3"/>
            <a:endCxn id="92" idx="1"/>
          </p:cNvCxnSpPr>
          <p:nvPr/>
        </p:nvCxnSpPr>
        <p:spPr>
          <a:xfrm flipV="1">
            <a:off x="5241889" y="5463516"/>
            <a:ext cx="304138" cy="93835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74725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45;p45">
            <a:extLst>
              <a:ext uri="{FF2B5EF4-FFF2-40B4-BE49-F238E27FC236}">
                <a16:creationId xmlns:a16="http://schemas.microsoft.com/office/drawing/2014/main" id="{BF1E923D-D049-D836-C4A4-0B87AB8233BF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TW" sz="3600" b="1" dirty="0" err="1" smtClean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Gitlab</a:t>
            </a:r>
            <a:r>
              <a:rPr lang="en-US" altLang="zh-TW" sz="3600" b="1" dirty="0" smtClean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 Project </a:t>
            </a:r>
            <a:r>
              <a:rPr lang="zh-TW" altLang="en-US" sz="3600" b="1" dirty="0" smtClean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建立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(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一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)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: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 建立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dev </a:t>
            </a:r>
            <a:r>
              <a:rPr lang="en-US" altLang="zh-TW" sz="3600" b="1" dirty="0" smtClean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branch</a:t>
            </a:r>
            <a:endParaRPr lang="zh-TW" altLang="en-US" sz="3600" b="1" dirty="0">
              <a:solidFill>
                <a:schemeClr val="bg1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  <a:cs typeface="Microsoft Sans Serif" panose="020B0604020202020204" pitchFamily="34" charset="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137" y="1824851"/>
            <a:ext cx="7948349" cy="320829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PlaceHolder 1"/>
          <p:cNvSpPr/>
          <p:nvPr/>
        </p:nvSpPr>
        <p:spPr>
          <a:xfrm>
            <a:off x="1133517" y="996426"/>
            <a:ext cx="7892862" cy="778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altLang="en-US" sz="2400" spc="-1" dirty="0" smtClean="0">
                <a:solidFill>
                  <a:srgbClr val="002060"/>
                </a:solidFill>
                <a:latin typeface="標楷體"/>
                <a:ea typeface="標楷體"/>
              </a:rPr>
              <a:t>先建立 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/>
                <a:ea typeface="標楷體"/>
              </a:rPr>
              <a:t>dev branch</a:t>
            </a: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983720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45;p45">
            <a:extLst>
              <a:ext uri="{FF2B5EF4-FFF2-40B4-BE49-F238E27FC236}">
                <a16:creationId xmlns:a16="http://schemas.microsoft.com/office/drawing/2014/main" id="{BF1E923D-D049-D836-C4A4-0B87AB8233BF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TW" sz="3600" b="1" dirty="0" err="1" smtClean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Gitlab</a:t>
            </a:r>
            <a:r>
              <a:rPr lang="en-US" altLang="zh-TW" sz="3600" b="1" dirty="0" smtClean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 Project </a:t>
            </a:r>
            <a:r>
              <a:rPr lang="zh-TW" altLang="en-US" sz="3600" b="1" dirty="0" smtClean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建立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(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二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)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: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protect </a:t>
            </a:r>
            <a:r>
              <a:rPr lang="en-US" altLang="zh-TW" sz="3600" b="1" dirty="0" smtClean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branch</a:t>
            </a:r>
            <a:endParaRPr lang="zh-TW" altLang="en-US" sz="3600" b="1" dirty="0">
              <a:solidFill>
                <a:schemeClr val="bg1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  <a:cs typeface="Microsoft Sans Serif" panose="020B0604020202020204" pitchFamily="34" charset="0"/>
            </a:endParaRPr>
          </a:p>
        </p:txBody>
      </p:sp>
      <p:sp>
        <p:nvSpPr>
          <p:cNvPr id="5" name="PlaceHolder 1"/>
          <p:cNvSpPr/>
          <p:nvPr/>
        </p:nvSpPr>
        <p:spPr>
          <a:xfrm>
            <a:off x="257749" y="885175"/>
            <a:ext cx="8629781" cy="778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altLang="en-US" sz="2400" spc="-1" dirty="0" smtClean="0">
                <a:solidFill>
                  <a:srgbClr val="002060"/>
                </a:solidFill>
                <a:latin typeface="標楷體"/>
                <a:ea typeface="標楷體"/>
              </a:rPr>
              <a:t>將 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/>
                <a:ea typeface="標楷體"/>
              </a:rPr>
              <a:t>dev/main branch </a:t>
            </a:r>
            <a:r>
              <a:rPr lang="zh-TW" altLang="en-US" sz="2400" spc="-1" dirty="0" smtClean="0">
                <a:solidFill>
                  <a:srgbClr val="002060"/>
                </a:solidFill>
                <a:latin typeface="標楷體"/>
                <a:ea typeface="標楷體"/>
              </a:rPr>
              <a:t>改為 </a:t>
            </a:r>
            <a:endParaRPr lang="en-US" altLang="zh-TW" sz="2400" spc="-1" dirty="0" smtClean="0">
              <a:solidFill>
                <a:srgbClr val="002060"/>
              </a:solidFill>
              <a:latin typeface="標楷體"/>
              <a:ea typeface="標楷體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altLang="zh-TW" sz="2400" spc="-1" dirty="0" smtClean="0">
                <a:solidFill>
                  <a:srgbClr val="002060"/>
                </a:solidFill>
                <a:latin typeface="標楷體"/>
                <a:ea typeface="標楷體"/>
              </a:rPr>
              <a:t>Allowed merge : Maintainers / Allowed push : No one</a:t>
            </a: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2509" y="1663855"/>
            <a:ext cx="7308981" cy="4874714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2783898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45;p45">
            <a:extLst>
              <a:ext uri="{FF2B5EF4-FFF2-40B4-BE49-F238E27FC236}">
                <a16:creationId xmlns:a16="http://schemas.microsoft.com/office/drawing/2014/main" id="{BF1E923D-D049-D836-C4A4-0B87AB8233BF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Step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1 - Clone Branch 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進行開發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132" y="1020924"/>
            <a:ext cx="9770486" cy="455278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3327614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988291" y="71640"/>
            <a:ext cx="8294253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Clone Branch 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進行開發</a:t>
            </a:r>
            <a:endParaRPr lang="en-US" sz="3600" b="0" strike="noStrike" spc="-1" dirty="0">
              <a:solidFill>
                <a:schemeClr val="dk1"/>
              </a:solidFill>
              <a:latin typeface="Arial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4454" y="1976293"/>
            <a:ext cx="7781925" cy="382905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4" name="PlaceHolder 1"/>
          <p:cNvSpPr/>
          <p:nvPr/>
        </p:nvSpPr>
        <p:spPr>
          <a:xfrm>
            <a:off x="1133517" y="996426"/>
            <a:ext cx="7892862" cy="778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400" spc="-1" dirty="0" err="1">
                <a:solidFill>
                  <a:srgbClr val="002060"/>
                </a:solidFill>
                <a:latin typeface="標楷體"/>
                <a:ea typeface="標楷體"/>
              </a:rPr>
              <a:t>git</a:t>
            </a:r>
            <a:r>
              <a:rPr lang="en-US" sz="2400" spc="-1" dirty="0">
                <a:solidFill>
                  <a:srgbClr val="002060"/>
                </a:solidFill>
                <a:latin typeface="標楷體"/>
                <a:ea typeface="標楷體"/>
              </a:rPr>
              <a:t> clone URL</a:t>
            </a: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742000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988291" y="71640"/>
            <a:ext cx="8294253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Checkout Prod Tag</a:t>
            </a:r>
            <a:endParaRPr lang="en-US" sz="36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6" name="PlaceHolder 1"/>
          <p:cNvSpPr/>
          <p:nvPr/>
        </p:nvSpPr>
        <p:spPr>
          <a:xfrm>
            <a:off x="1105807" y="795240"/>
            <a:ext cx="7892862" cy="516324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400" spc="-1" dirty="0" err="1">
                <a:solidFill>
                  <a:srgbClr val="002060"/>
                </a:solidFill>
                <a:latin typeface="標楷體"/>
                <a:ea typeface="標楷體"/>
              </a:rPr>
              <a:t>git</a:t>
            </a:r>
            <a:r>
              <a:rPr lang="en-US" sz="2400" spc="-1" dirty="0">
                <a:solidFill>
                  <a:srgbClr val="002060"/>
                </a:solidFill>
                <a:latin typeface="標楷體"/>
                <a:ea typeface="標楷體"/>
              </a:rPr>
              <a:t> checkout Tag</a:t>
            </a: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042" y="1411409"/>
            <a:ext cx="9574213" cy="443795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8004339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 err="1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</a:t>
            </a:r>
            <a:r>
              <a:rPr lang="en-US" altLang="zh-TW" sz="3600" b="1" spc="-1" dirty="0" smtClean="0">
                <a:solidFill>
                  <a:srgbClr val="002060"/>
                </a:solidFill>
                <a:latin typeface="微軟正黑體"/>
                <a:ea typeface="微軟正黑體"/>
              </a:rPr>
              <a:t>Issue Branch</a:t>
            </a:r>
            <a:r>
              <a:rPr lang="en-US" altLang="zh-TW" sz="3600" b="1" strike="noStrike" spc="-1" dirty="0" smtClean="0">
                <a:solidFill>
                  <a:srgbClr val="002060"/>
                </a:solidFill>
                <a:latin typeface="微軟正黑體"/>
                <a:ea typeface="微軟正黑體"/>
              </a:rPr>
              <a:t> 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命名規則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1"/>
          <p:cNvSpPr txBox="1">
            <a:spLocks/>
          </p:cNvSpPr>
          <p:nvPr/>
        </p:nvSpPr>
        <p:spPr>
          <a:xfrm>
            <a:off x="1331640" y="3815891"/>
            <a:ext cx="7830833" cy="1459346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Branch Name : feature_#17</a:t>
            </a:r>
            <a:endParaRPr lang="en-US" altLang="zh-TW" sz="2400" spc="-1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feature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+ </a:t>
            </a:r>
            <a:r>
              <a:rPr lang="en-US" altLang="zh-TW" sz="2400" spc="-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_ 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+</a:t>
            </a:r>
            <a:r>
              <a:rPr lang="zh-TW" altLang="en-US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#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+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 err="1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Redmine</a:t>
            </a:r>
            <a:r>
              <a:rPr lang="en-US" altLang="zh-TW" sz="2400" spc="-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2400" spc="-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單號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endParaRPr lang="en-US" altLang="zh-TW" sz="2400" spc="-1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825" y="910647"/>
            <a:ext cx="8515350" cy="256222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8469499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988291" y="71640"/>
            <a:ext cx="8294253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altLang="zh-TW" sz="3600" b="1" strike="noStrike" spc="-1" dirty="0" err="1">
                <a:solidFill>
                  <a:srgbClr val="002060"/>
                </a:solidFill>
                <a:latin typeface="微軟正黑體"/>
                <a:ea typeface="微軟正黑體"/>
              </a:rPr>
              <a:t>Git</a:t>
            </a: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create local Branch 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進行開發</a:t>
            </a:r>
            <a:endParaRPr lang="en-US" sz="36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4" name="PlaceHolder 1"/>
          <p:cNvSpPr/>
          <p:nvPr/>
        </p:nvSpPr>
        <p:spPr>
          <a:xfrm>
            <a:off x="1105807" y="795240"/>
            <a:ext cx="7892862" cy="516324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400" spc="-1" dirty="0" err="1">
                <a:solidFill>
                  <a:srgbClr val="002060"/>
                </a:solidFill>
                <a:latin typeface="標楷體"/>
                <a:ea typeface="標楷體"/>
              </a:rPr>
              <a:t>git</a:t>
            </a:r>
            <a:r>
              <a:rPr lang="en-US" sz="2400" spc="-1" dirty="0">
                <a:solidFill>
                  <a:srgbClr val="002060"/>
                </a:solidFill>
                <a:latin typeface="標楷體"/>
                <a:ea typeface="標楷體"/>
              </a:rPr>
              <a:t> checkout –b issue branch</a:t>
            </a: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877" y="1446411"/>
            <a:ext cx="9493059" cy="4409444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001055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45;p45">
            <a:extLst>
              <a:ext uri="{FF2B5EF4-FFF2-40B4-BE49-F238E27FC236}">
                <a16:creationId xmlns:a16="http://schemas.microsoft.com/office/drawing/2014/main" id="{BF1E923D-D049-D836-C4A4-0B87AB8233BF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Step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2 - Commit Issue Branch to </a:t>
            </a:r>
            <a:r>
              <a:rPr lang="en-US" altLang="zh-TW" sz="3600" b="1" dirty="0" err="1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Gitlab</a:t>
            </a:r>
            <a:endParaRPr lang="zh-TW" altLang="en-US" sz="3600" b="1" dirty="0">
              <a:solidFill>
                <a:schemeClr val="bg1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  <a:cs typeface="Microsoft Sans Serif" panose="020B0604020202020204" pitchFamily="34" charset="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841" y="1262053"/>
            <a:ext cx="9548813" cy="4431443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477111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988291" y="71640"/>
            <a:ext cx="8294253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Push local Branch To </a:t>
            </a:r>
            <a:r>
              <a:rPr lang="en-US" altLang="zh-TW" sz="3600" b="1" strike="noStrike" spc="-1" dirty="0" smtClean="0">
                <a:solidFill>
                  <a:srgbClr val="002060"/>
                </a:solidFill>
                <a:latin typeface="微軟正黑體"/>
                <a:ea typeface="微軟正黑體"/>
              </a:rPr>
              <a:t>Remote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 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(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一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0" strike="noStrike" spc="-1" dirty="0">
              <a:solidFill>
                <a:schemeClr val="dk1"/>
              </a:solidFill>
              <a:latin typeface="Arial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CB10C86B-6E1F-D3BA-F5AC-BEEA45D765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60" y="1104195"/>
            <a:ext cx="9712960" cy="4649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1915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圖片 28">
            <a:extLst>
              <a:ext uri="{FF2B5EF4-FFF2-40B4-BE49-F238E27FC236}">
                <a16:creationId xmlns:a16="http://schemas.microsoft.com/office/drawing/2014/main" id="{1E9CC737-AC55-48C8-3551-8C516CC1F1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213335"/>
            <a:ext cx="10080625" cy="4431329"/>
          </a:xfrm>
          <a:prstGeom prst="rect">
            <a:avLst/>
          </a:prstGeom>
        </p:spPr>
      </p:pic>
      <p:sp>
        <p:nvSpPr>
          <p:cNvPr id="31" name="Google Shape;1345;p45">
            <a:extLst>
              <a:ext uri="{FF2B5EF4-FFF2-40B4-BE49-F238E27FC236}">
                <a16:creationId xmlns:a16="http://schemas.microsoft.com/office/drawing/2014/main" id="{ADEDDC8C-F803-4EA3-A2A5-A663BD0AF3DE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應用系統上版流程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–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 既有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Notes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流程</a:t>
            </a:r>
          </a:p>
        </p:txBody>
      </p:sp>
    </p:spTree>
    <p:extLst>
      <p:ext uri="{BB962C8B-B14F-4D97-AF65-F5344CB8AC3E}">
        <p14:creationId xmlns:p14="http://schemas.microsoft.com/office/powerpoint/2010/main" val="7889861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988291" y="71640"/>
            <a:ext cx="8294253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Push local Branch To </a:t>
            </a:r>
            <a:r>
              <a:rPr lang="en-US" altLang="zh-TW" sz="3600" b="1" strike="noStrike" spc="-1" dirty="0" smtClean="0">
                <a:solidFill>
                  <a:srgbClr val="002060"/>
                </a:solidFill>
                <a:latin typeface="微軟正黑體"/>
                <a:ea typeface="微軟正黑體"/>
              </a:rPr>
              <a:t>Remote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 </a:t>
            </a:r>
            <a:r>
              <a:rPr lang="en-US" altLang="zh-TW" sz="3600" b="1" spc="-1" dirty="0" smtClean="0">
                <a:solidFill>
                  <a:srgbClr val="002060"/>
                </a:solidFill>
                <a:latin typeface="微軟正黑體"/>
                <a:ea typeface="微軟正黑體"/>
              </a:rPr>
              <a:t>(</a:t>
            </a:r>
            <a:r>
              <a:rPr lang="zh-TW" altLang="en-US" sz="3600" b="1" spc="-1" dirty="0" smtClean="0">
                <a:solidFill>
                  <a:srgbClr val="002060"/>
                </a:solidFill>
                <a:latin typeface="微軟正黑體"/>
                <a:ea typeface="微軟正黑體"/>
              </a:rPr>
              <a:t>二</a:t>
            </a:r>
            <a:r>
              <a:rPr lang="en-US" altLang="zh-TW" sz="3600" b="1" spc="-1" dirty="0" smtClean="0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6" name="PlaceHolder 1"/>
          <p:cNvSpPr/>
          <p:nvPr/>
        </p:nvSpPr>
        <p:spPr>
          <a:xfrm>
            <a:off x="615184" y="886690"/>
            <a:ext cx="8667360" cy="565109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altLang="en-US" sz="2400" spc="-1" dirty="0" smtClean="0">
                <a:solidFill>
                  <a:srgbClr val="002060"/>
                </a:solidFill>
                <a:latin typeface="標楷體"/>
                <a:ea typeface="標楷體"/>
              </a:rPr>
              <a:t>提交 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/>
                <a:ea typeface="標楷體"/>
              </a:rPr>
              <a:t>:</a:t>
            </a:r>
            <a:r>
              <a:rPr lang="zh-TW" altLang="en-US" sz="2400" spc="-1" dirty="0" smtClean="0">
                <a:solidFill>
                  <a:srgbClr val="002060"/>
                </a:solidFill>
                <a:latin typeface="標楷體"/>
                <a:ea typeface="標楷體"/>
              </a:rPr>
              <a:t> </a:t>
            </a:r>
            <a:r>
              <a:rPr lang="en-US" sz="2400" spc="-1" dirty="0" err="1" smtClean="0">
                <a:solidFill>
                  <a:srgbClr val="002060"/>
                </a:solidFill>
                <a:latin typeface="標楷體"/>
                <a:ea typeface="標楷體"/>
              </a:rPr>
              <a:t>git</a:t>
            </a:r>
            <a:r>
              <a:rPr lang="en-US" sz="2400" spc="-1" dirty="0" smtClean="0">
                <a:solidFill>
                  <a:srgbClr val="002060"/>
                </a:solidFill>
                <a:latin typeface="標楷體"/>
                <a:ea typeface="標楷體"/>
              </a:rPr>
              <a:t> add . </a:t>
            </a:r>
            <a:r>
              <a:rPr lang="zh-TW" altLang="en-US" sz="2400" spc="-1" dirty="0" smtClean="0">
                <a:solidFill>
                  <a:srgbClr val="002060"/>
                </a:solidFill>
                <a:latin typeface="標楷體"/>
                <a:ea typeface="標楷體"/>
              </a:rPr>
              <a:t>和 </a:t>
            </a:r>
            <a:r>
              <a:rPr lang="en-US" altLang="zh-TW" sz="2400" spc="-1" dirty="0" err="1" smtClean="0">
                <a:solidFill>
                  <a:srgbClr val="002060"/>
                </a:solidFill>
                <a:latin typeface="標楷體"/>
                <a:ea typeface="標楷體"/>
              </a:rPr>
              <a:t>git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/>
                <a:ea typeface="標楷體"/>
              </a:rPr>
              <a:t> commit –m “Feature_#17”</a:t>
            </a: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514" y="1451799"/>
            <a:ext cx="9620395" cy="4145449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799915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988291" y="71640"/>
            <a:ext cx="8294253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Push local Branch To </a:t>
            </a:r>
            <a:r>
              <a:rPr lang="en-US" altLang="zh-TW" sz="3600" b="1" strike="noStrike" spc="-1" dirty="0" smtClean="0">
                <a:solidFill>
                  <a:srgbClr val="002060"/>
                </a:solidFill>
                <a:latin typeface="微軟正黑體"/>
                <a:ea typeface="微軟正黑體"/>
              </a:rPr>
              <a:t>Remote</a:t>
            </a:r>
            <a:r>
              <a:rPr lang="zh-TW" altLang="en-US" sz="3600" b="1" strike="noStrike" spc="-1" dirty="0" smtClean="0">
                <a:solidFill>
                  <a:srgbClr val="002060"/>
                </a:solidFill>
                <a:latin typeface="微軟正黑體"/>
                <a:ea typeface="微軟正黑體"/>
              </a:rPr>
              <a:t> </a:t>
            </a:r>
            <a:r>
              <a:rPr lang="en-US" altLang="zh-TW" sz="3600" b="1" strike="noStrike" spc="-1" dirty="0" smtClean="0">
                <a:solidFill>
                  <a:srgbClr val="002060"/>
                </a:solidFill>
                <a:latin typeface="微軟正黑體"/>
                <a:ea typeface="微軟正黑體"/>
              </a:rPr>
              <a:t>(</a:t>
            </a:r>
            <a:r>
              <a:rPr lang="zh-TW" altLang="en-US" sz="3600" b="1" spc="-1" dirty="0" smtClean="0">
                <a:solidFill>
                  <a:srgbClr val="002060"/>
                </a:solidFill>
                <a:latin typeface="微軟正黑體"/>
                <a:ea typeface="微軟正黑體"/>
              </a:rPr>
              <a:t>三</a:t>
            </a:r>
            <a:r>
              <a:rPr lang="en-US" altLang="zh-TW" sz="3600" b="1" strike="noStrike" spc="-1" dirty="0" smtClean="0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6" name="PlaceHolder 1"/>
          <p:cNvSpPr/>
          <p:nvPr/>
        </p:nvSpPr>
        <p:spPr>
          <a:xfrm>
            <a:off x="615184" y="886690"/>
            <a:ext cx="8667360" cy="565109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altLang="zh-TW" sz="2400" spc="-1" dirty="0" smtClean="0">
                <a:solidFill>
                  <a:srgbClr val="002060"/>
                </a:solidFill>
                <a:latin typeface="標楷體"/>
                <a:ea typeface="標楷體"/>
              </a:rPr>
              <a:t>Push </a:t>
            </a:r>
            <a:r>
              <a:rPr lang="zh-TW" altLang="en-US" sz="2400" spc="-1" dirty="0" smtClean="0">
                <a:solidFill>
                  <a:srgbClr val="002060"/>
                </a:solidFill>
                <a:latin typeface="標楷體"/>
                <a:ea typeface="標楷體"/>
              </a:rPr>
              <a:t>至遠端 </a:t>
            </a:r>
            <a:r>
              <a:rPr lang="en-US" altLang="zh-TW" sz="2400" spc="-1" dirty="0" err="1" smtClean="0">
                <a:solidFill>
                  <a:srgbClr val="002060"/>
                </a:solidFill>
                <a:latin typeface="標楷體"/>
                <a:ea typeface="標楷體"/>
              </a:rPr>
              <a:t>Gitlab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/>
                <a:ea typeface="標楷體"/>
              </a:rPr>
              <a:t> : </a:t>
            </a:r>
            <a:r>
              <a:rPr lang="en-US" sz="2400" spc="-1" dirty="0" err="1" smtClean="0">
                <a:solidFill>
                  <a:srgbClr val="002060"/>
                </a:solidFill>
                <a:latin typeface="標楷體"/>
                <a:ea typeface="標楷體"/>
              </a:rPr>
              <a:t>git</a:t>
            </a:r>
            <a:r>
              <a:rPr lang="en-US" sz="2400" spc="-1" dirty="0" smtClean="0">
                <a:solidFill>
                  <a:srgbClr val="002060"/>
                </a:solidFill>
                <a:latin typeface="標楷體"/>
                <a:ea typeface="標楷體"/>
              </a:rPr>
              <a:t> </a:t>
            </a:r>
            <a:r>
              <a:rPr lang="en-US" sz="2400" spc="-1" dirty="0">
                <a:solidFill>
                  <a:srgbClr val="002060"/>
                </a:solidFill>
                <a:latin typeface="標楷體"/>
                <a:ea typeface="標楷體"/>
              </a:rPr>
              <a:t>push origin </a:t>
            </a:r>
            <a:r>
              <a:rPr lang="en-US" sz="2400" spc="-1" dirty="0" smtClean="0">
                <a:solidFill>
                  <a:srgbClr val="002060"/>
                </a:solidFill>
                <a:latin typeface="標楷體"/>
                <a:ea typeface="標楷體"/>
              </a:rPr>
              <a:t>feature_#17</a:t>
            </a: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314" y="1543249"/>
            <a:ext cx="8039100" cy="427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1079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988291" y="71640"/>
            <a:ext cx="8294253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Push local Branch To </a:t>
            </a:r>
            <a:r>
              <a:rPr lang="en-US" altLang="zh-TW" sz="3600" b="1" strike="noStrike" spc="-1" dirty="0" smtClean="0">
                <a:solidFill>
                  <a:srgbClr val="002060"/>
                </a:solidFill>
                <a:latin typeface="微軟正黑體"/>
                <a:ea typeface="微軟正黑體"/>
              </a:rPr>
              <a:t>Remote (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四</a:t>
            </a:r>
            <a:r>
              <a:rPr lang="en-US" altLang="zh-TW" sz="3600" b="1" strike="noStrike" spc="-1" dirty="0" smtClean="0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0" strike="noStrike" spc="-1" dirty="0">
              <a:solidFill>
                <a:schemeClr val="dk1"/>
              </a:solidFill>
              <a:latin typeface="Arial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8087" y="1522123"/>
            <a:ext cx="7572375" cy="423862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PlaceHolder 1"/>
          <p:cNvSpPr/>
          <p:nvPr/>
        </p:nvSpPr>
        <p:spPr>
          <a:xfrm>
            <a:off x="615184" y="886690"/>
            <a:ext cx="8667360" cy="565109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altLang="en-US" sz="2400" spc="-1" dirty="0" smtClean="0">
                <a:solidFill>
                  <a:srgbClr val="002060"/>
                </a:solidFill>
                <a:latin typeface="標楷體"/>
                <a:ea typeface="標楷體"/>
              </a:rPr>
              <a:t>前往</a:t>
            </a:r>
            <a:r>
              <a:rPr lang="zh-TW" altLang="en-US" sz="2400" spc="-1" dirty="0">
                <a:solidFill>
                  <a:srgbClr val="002060"/>
                </a:solidFill>
                <a:latin typeface="標楷體"/>
                <a:ea typeface="標楷體"/>
              </a:rPr>
              <a:t> </a:t>
            </a:r>
            <a:r>
              <a:rPr lang="en-US" altLang="zh-TW" sz="2400" spc="-1" dirty="0" err="1" smtClean="0">
                <a:solidFill>
                  <a:srgbClr val="002060"/>
                </a:solidFill>
                <a:latin typeface="標楷體"/>
                <a:ea typeface="標楷體"/>
              </a:rPr>
              <a:t>Gitlab</a:t>
            </a:r>
            <a:r>
              <a:rPr lang="zh-TW" altLang="en-US" sz="2400" spc="-1" dirty="0">
                <a:solidFill>
                  <a:srgbClr val="002060"/>
                </a:solidFill>
                <a:latin typeface="標楷體"/>
                <a:ea typeface="標楷體"/>
              </a:rPr>
              <a:t> </a:t>
            </a:r>
            <a:r>
              <a:rPr lang="zh-TW" altLang="en-US" sz="2400" spc="-1" dirty="0" smtClean="0">
                <a:solidFill>
                  <a:srgbClr val="002060"/>
                </a:solidFill>
                <a:latin typeface="標楷體"/>
                <a:ea typeface="標楷體"/>
              </a:rPr>
              <a:t>頁面查看，可以看到剛剛推上的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/>
                <a:ea typeface="標楷體"/>
              </a:rPr>
              <a:t>Issue</a:t>
            </a:r>
            <a:r>
              <a:rPr lang="zh-TW" altLang="en-US" sz="2400" spc="-1" dirty="0" smtClean="0">
                <a:solidFill>
                  <a:srgbClr val="002060"/>
                </a:solidFill>
                <a:latin typeface="標楷體"/>
                <a:ea typeface="標楷體"/>
              </a:rPr>
              <a:t> 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/>
                <a:ea typeface="標楷體"/>
              </a:rPr>
              <a:t>Branch</a:t>
            </a: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192053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45;p45">
            <a:extLst>
              <a:ext uri="{FF2B5EF4-FFF2-40B4-BE49-F238E27FC236}">
                <a16:creationId xmlns:a16="http://schemas.microsoft.com/office/drawing/2014/main" id="{BF1E923D-D049-D836-C4A4-0B87AB8233BF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Step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3 – Merge to Dev Branch</a:t>
            </a:r>
            <a:endParaRPr lang="zh-TW" altLang="en-US" sz="3600" b="1" dirty="0">
              <a:solidFill>
                <a:schemeClr val="bg1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  <a:cs typeface="Microsoft Sans Serif" panose="020B0604020202020204" pitchFamily="34" charset="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316" y="1192767"/>
            <a:ext cx="9608994" cy="4473309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276848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517237" y="71640"/>
            <a:ext cx="9180946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Issue Branch Merge to Dev Branch (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一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885" y="1173563"/>
            <a:ext cx="9692843" cy="420459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0245461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 txBox="1">
            <a:spLocks/>
          </p:cNvSpPr>
          <p:nvPr/>
        </p:nvSpPr>
        <p:spPr>
          <a:xfrm>
            <a:off x="517237" y="71640"/>
            <a:ext cx="9180946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Issue Branch Merge to Dev Branch (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二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1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400" y="988291"/>
            <a:ext cx="9344373" cy="471978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3119535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 txBox="1">
            <a:spLocks/>
          </p:cNvSpPr>
          <p:nvPr/>
        </p:nvSpPr>
        <p:spPr>
          <a:xfrm>
            <a:off x="517237" y="71640"/>
            <a:ext cx="9180946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Issue Branch Merge to Dev Branch (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三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1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791" y="795600"/>
            <a:ext cx="8365837" cy="5725834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2117705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 txBox="1">
            <a:spLocks/>
          </p:cNvSpPr>
          <p:nvPr/>
        </p:nvSpPr>
        <p:spPr>
          <a:xfrm>
            <a:off x="517237" y="71640"/>
            <a:ext cx="9180946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Issue Branch Merge to Dev Branch (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四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1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4167" y="795600"/>
            <a:ext cx="8087086" cy="543162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5694039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 txBox="1">
            <a:spLocks/>
          </p:cNvSpPr>
          <p:nvPr/>
        </p:nvSpPr>
        <p:spPr>
          <a:xfrm>
            <a:off x="517237" y="71640"/>
            <a:ext cx="9180946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Issue Branch Merge to Dev Branch (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五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1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1"/>
          <p:cNvSpPr txBox="1">
            <a:spLocks/>
          </p:cNvSpPr>
          <p:nvPr/>
        </p:nvSpPr>
        <p:spPr>
          <a:xfrm>
            <a:off x="1126276" y="824256"/>
            <a:ext cx="8659652" cy="815979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Merge 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成功後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,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會看到以下</a:t>
            </a:r>
            <a:r>
              <a:rPr lang="zh-TW" altLang="en-US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畫面 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en-US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Merged by </a:t>
            </a:r>
            <a:r>
              <a:rPr lang="zh-TW" altLang="en-US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使用者</a:t>
            </a:r>
            <a:endParaRPr lang="zh-TW" altLang="en-US" sz="2000" spc="-1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793" y="1811217"/>
            <a:ext cx="9436390" cy="3666667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66304055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 err="1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Merge 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注意事項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1"/>
          <p:cNvSpPr txBox="1">
            <a:spLocks/>
          </p:cNvSpPr>
          <p:nvPr/>
        </p:nvSpPr>
        <p:spPr>
          <a:xfrm>
            <a:off x="1126276" y="824256"/>
            <a:ext cx="8659652" cy="815979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Merge 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時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,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記得不要勾選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可保留至半年再刪除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000" dirty="0"/>
              <a:t>Delete source branch when merge request is accepted.</a:t>
            </a:r>
            <a:endParaRPr lang="zh-TW" altLang="en-US" sz="2000" spc="-1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078" y="1758088"/>
            <a:ext cx="4743450" cy="184785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2813" y="3073077"/>
            <a:ext cx="6023842" cy="2704272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7396838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345;p45">
            <a:extLst>
              <a:ext uri="{FF2B5EF4-FFF2-40B4-BE49-F238E27FC236}">
                <a16:creationId xmlns:a16="http://schemas.microsoft.com/office/drawing/2014/main" id="{B8DF6260-8BC9-3668-F6D6-36F470D48649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應用系統上版流程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–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Notes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流程與環境對應</a:t>
            </a:r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EDA665EC-9429-57FB-D3EE-297E0C1829D0}"/>
              </a:ext>
            </a:extLst>
          </p:cNvPr>
          <p:cNvGrpSpPr/>
          <p:nvPr/>
        </p:nvGrpSpPr>
        <p:grpSpPr>
          <a:xfrm>
            <a:off x="-1" y="1760922"/>
            <a:ext cx="10080625" cy="4084869"/>
            <a:chOff x="-1" y="1760922"/>
            <a:chExt cx="10080625" cy="4084869"/>
          </a:xfrm>
        </p:grpSpPr>
        <p:pic>
          <p:nvPicPr>
            <p:cNvPr id="43" name="圖片 42">
              <a:extLst>
                <a:ext uri="{FF2B5EF4-FFF2-40B4-BE49-F238E27FC236}">
                  <a16:creationId xmlns:a16="http://schemas.microsoft.com/office/drawing/2014/main" id="{55F9B631-0811-4363-C9B6-EB6ED1A3E3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1" y="1760922"/>
              <a:ext cx="10080625" cy="4084869"/>
            </a:xfrm>
            <a:prstGeom prst="rect">
              <a:avLst/>
            </a:prstGeom>
          </p:spPr>
        </p:pic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359C4C04-9387-3BE8-00DD-8958E9BBF237}"/>
                </a:ext>
              </a:extLst>
            </p:cNvPr>
            <p:cNvSpPr/>
            <p:nvPr/>
          </p:nvSpPr>
          <p:spPr>
            <a:xfrm>
              <a:off x="8401433" y="3651463"/>
              <a:ext cx="1589461" cy="607554"/>
            </a:xfrm>
            <a:prstGeom prst="rect">
              <a:avLst/>
            </a:prstGeom>
            <a:solidFill>
              <a:srgbClr val="A5205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dirty="0"/>
                <a:t>Stage / UAT</a:t>
              </a:r>
              <a:endParaRPr lang="zh-TW" alt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25534963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 err="1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MR 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衝突提示畫面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049" y="776287"/>
            <a:ext cx="8772525" cy="530542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3368826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 err="1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解決衝突畫面</a:t>
            </a: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(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一</a:t>
            </a: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4" y="800100"/>
            <a:ext cx="9172575" cy="52578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42593873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 err="1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解決衝突畫面</a:t>
            </a: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(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二</a:t>
            </a: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216" y="2700249"/>
            <a:ext cx="8432512" cy="208818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PlaceHolder 1"/>
          <p:cNvSpPr txBox="1">
            <a:spLocks/>
          </p:cNvSpPr>
          <p:nvPr/>
        </p:nvSpPr>
        <p:spPr>
          <a:xfrm>
            <a:off x="683779" y="915725"/>
            <a:ext cx="9227128" cy="1581324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＊</a:t>
            </a:r>
            <a:r>
              <a:rPr lang="zh-TW" altLang="en-US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因為若在 </a:t>
            </a:r>
            <a:r>
              <a:rPr lang="en-US" altLang="zh-TW" sz="2400" spc="-1" dirty="0" err="1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Gitlab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上解決衝突，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Commit</a:t>
            </a:r>
            <a:r>
              <a:rPr lang="zh-TW" altLang="en-US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to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source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branch</a:t>
            </a:r>
            <a:r>
              <a:rPr lang="zh-TW" altLang="en-US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/>
            </a:r>
            <a:br>
              <a:rPr lang="en-US" altLang="zh-TW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</a:br>
            <a:r>
              <a:rPr lang="zh-TW" altLang="en-US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會將 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branch</a:t>
            </a:r>
            <a:r>
              <a:rPr lang="zh-TW" altLang="en-US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弄髒，如下圖</a:t>
            </a:r>
            <a:endParaRPr lang="en-US" altLang="zh-TW" sz="2400" spc="-1" dirty="0" smtClean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所以若有衝突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，</a:t>
            </a:r>
            <a:r>
              <a:rPr lang="zh-TW" altLang="en-US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請一律 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Pull</a:t>
            </a:r>
            <a:r>
              <a:rPr lang="zh-TW" altLang="en-US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target branch </a:t>
            </a:r>
            <a:r>
              <a:rPr lang="zh-TW" altLang="en-US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為基底分支，將 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</a:t>
            </a:r>
            <a:r>
              <a:rPr lang="zh-TW" altLang="en-US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branch</a:t>
            </a:r>
            <a:r>
              <a:rPr lang="zh-TW" altLang="en-US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的版本附加上去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endParaRPr lang="zh-TW" altLang="en-US" sz="2400" spc="-1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6" name="PlaceHolder 1"/>
          <p:cNvSpPr txBox="1">
            <a:spLocks/>
          </p:cNvSpPr>
          <p:nvPr/>
        </p:nvSpPr>
        <p:spPr>
          <a:xfrm>
            <a:off x="683779" y="4810912"/>
            <a:ext cx="9227128" cy="1378124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＊一般情境下</a:t>
            </a:r>
            <a:endParaRPr lang="en-US" altLang="zh-TW" sz="2400" spc="-1" dirty="0" smtClean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因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為</a:t>
            </a:r>
            <a:r>
              <a:rPr lang="zh-TW" altLang="en-US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只有 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SIT</a:t>
            </a:r>
            <a:r>
              <a:rPr lang="zh-TW" altLang="en-US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會複數需求同時開發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，</a:t>
            </a:r>
            <a:r>
              <a:rPr lang="zh-TW" altLang="en-US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會 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Merge</a:t>
            </a:r>
            <a:r>
              <a:rPr lang="zh-TW" altLang="en-US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至 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dev branch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所以衝突多會發生在 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dev branch</a:t>
            </a:r>
            <a:endParaRPr lang="zh-TW" altLang="en-US" sz="2400" spc="-1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32742765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sz="3600" b="1" strike="noStrike" spc="-1" dirty="0" err="1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解決衝突後 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Merge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9317" y="795600"/>
            <a:ext cx="5906366" cy="5280044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04102877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45;p45">
            <a:extLst>
              <a:ext uri="{FF2B5EF4-FFF2-40B4-BE49-F238E27FC236}">
                <a16:creationId xmlns:a16="http://schemas.microsoft.com/office/drawing/2014/main" id="{BF1E923D-D049-D836-C4A4-0B87AB8233BF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Step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4 - Jenkins pipeline</a:t>
            </a:r>
            <a:endParaRPr lang="zh-TW" altLang="en-US" sz="3600" b="1" dirty="0">
              <a:solidFill>
                <a:schemeClr val="bg1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  <a:cs typeface="Microsoft Sans Serif" panose="020B0604020202020204" pitchFamily="34" charset="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749" y="1256145"/>
            <a:ext cx="9388019" cy="4361573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6231034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Jenkins – 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主頁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956" y="877655"/>
            <a:ext cx="9640887" cy="4722067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0889968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Jenkins – 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點選系統 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Folder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640" y="884594"/>
            <a:ext cx="7473228" cy="4921182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74963794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951345" y="71640"/>
            <a:ext cx="8284603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Jenkins – 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找到對應環境的 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pipeline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3234" y="1010949"/>
            <a:ext cx="7972714" cy="513606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54084101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Jenkins – 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建立 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pipeline (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一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2471" y="1014141"/>
            <a:ext cx="6434642" cy="3733349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41994093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Jenkins – 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建立 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pipeline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 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(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二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342" y="1463961"/>
            <a:ext cx="9330315" cy="440675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PlaceHolder 1"/>
          <p:cNvSpPr/>
          <p:nvPr/>
        </p:nvSpPr>
        <p:spPr>
          <a:xfrm>
            <a:off x="970297" y="795600"/>
            <a:ext cx="8667360" cy="644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altLang="en-US" sz="2400" spc="-1" dirty="0">
                <a:solidFill>
                  <a:srgbClr val="002060"/>
                </a:solidFill>
                <a:latin typeface="標楷體"/>
                <a:ea typeface="標楷體"/>
              </a:rPr>
              <a:t>輸入 </a:t>
            </a:r>
            <a:r>
              <a:rPr lang="en-US" altLang="zh-TW" sz="2400" spc="-1" dirty="0">
                <a:solidFill>
                  <a:srgbClr val="002060"/>
                </a:solidFill>
                <a:latin typeface="標楷體"/>
                <a:ea typeface="標楷體"/>
              </a:rPr>
              <a:t>pipeline </a:t>
            </a:r>
            <a:r>
              <a:rPr lang="zh-TW" altLang="en-US" sz="2400" spc="-1" dirty="0">
                <a:solidFill>
                  <a:srgbClr val="002060"/>
                </a:solidFill>
                <a:latin typeface="標楷體"/>
                <a:ea typeface="標楷體"/>
              </a:rPr>
              <a:t>名稱，選擇 </a:t>
            </a:r>
            <a:r>
              <a:rPr lang="en-US" altLang="zh-TW" sz="2400" spc="-1" dirty="0">
                <a:solidFill>
                  <a:srgbClr val="002060"/>
                </a:solidFill>
                <a:latin typeface="標楷體"/>
                <a:ea typeface="標楷體"/>
              </a:rPr>
              <a:t>pipeline</a:t>
            </a:r>
            <a:r>
              <a:rPr lang="zh-TW" altLang="en-US" sz="2400" spc="-1" dirty="0">
                <a:solidFill>
                  <a:srgbClr val="002060"/>
                </a:solidFill>
                <a:latin typeface="標楷體"/>
                <a:ea typeface="標楷體"/>
              </a:rPr>
              <a:t> 按下確定</a:t>
            </a: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943456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45;p45">
            <a:extLst>
              <a:ext uri="{FF2B5EF4-FFF2-40B4-BE49-F238E27FC236}">
                <a16:creationId xmlns:a16="http://schemas.microsoft.com/office/drawing/2014/main" id="{353FBBAC-E088-293B-A72E-0242D7D347F9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應用系統上版流程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–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CICD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 整體架構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(1/2)</a:t>
            </a:r>
            <a:endParaRPr lang="zh-TW" altLang="en-US" sz="3600" b="1" dirty="0">
              <a:solidFill>
                <a:schemeClr val="bg1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  <a:cs typeface="Microsoft Sans Serif" panose="020B0604020202020204" pitchFamily="34" charset="0"/>
            </a:endParaRPr>
          </a:p>
        </p:txBody>
      </p:sp>
      <p:pic>
        <p:nvPicPr>
          <p:cNvPr id="950" name="圖片 949">
            <a:extLst>
              <a:ext uri="{FF2B5EF4-FFF2-40B4-BE49-F238E27FC236}">
                <a16:creationId xmlns:a16="http://schemas.microsoft.com/office/drawing/2014/main" id="{7FA9CB8F-963F-B9A6-9DB8-A2CB1011C6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992111"/>
            <a:ext cx="10080625" cy="4873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66316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Pipeline – 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主頁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097" y="976575"/>
            <a:ext cx="9498870" cy="471937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2134806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編輯 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pipeline - environment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1"/>
          <p:cNvSpPr/>
          <p:nvPr/>
        </p:nvSpPr>
        <p:spPr>
          <a:xfrm>
            <a:off x="1026807" y="961855"/>
            <a:ext cx="8667360" cy="644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altLang="en-US" sz="2400" spc="-1" dirty="0">
                <a:solidFill>
                  <a:srgbClr val="002060"/>
                </a:solidFill>
                <a:latin typeface="標楷體"/>
                <a:ea typeface="標楷體"/>
              </a:rPr>
              <a:t>設定 </a:t>
            </a:r>
            <a:r>
              <a:rPr lang="en-US" altLang="zh-TW" sz="2400" spc="-1" dirty="0">
                <a:solidFill>
                  <a:srgbClr val="002060"/>
                </a:solidFill>
                <a:latin typeface="標楷體"/>
                <a:ea typeface="標楷體"/>
              </a:rPr>
              <a:t>pipeline </a:t>
            </a:r>
            <a:r>
              <a:rPr lang="zh-TW" altLang="en-US" sz="2400" spc="-1" dirty="0">
                <a:solidFill>
                  <a:srgbClr val="002060"/>
                </a:solidFill>
                <a:latin typeface="標楷體"/>
                <a:ea typeface="標楷體"/>
              </a:rPr>
              <a:t>宣告工具與環境變數</a:t>
            </a: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124" y="1699923"/>
            <a:ext cx="9096375" cy="408622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7828056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編輯 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pipeline - checkout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1"/>
          <p:cNvSpPr/>
          <p:nvPr/>
        </p:nvSpPr>
        <p:spPr>
          <a:xfrm>
            <a:off x="1026807" y="961855"/>
            <a:ext cx="8667360" cy="644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altLang="zh-TW" sz="2400" spc="-1" dirty="0">
                <a:solidFill>
                  <a:srgbClr val="002060"/>
                </a:solidFill>
                <a:latin typeface="標楷體"/>
                <a:ea typeface="標楷體"/>
              </a:rPr>
              <a:t>Checkout </a:t>
            </a:r>
            <a:r>
              <a:rPr lang="en-US" altLang="zh-TW" sz="2400" spc="-1" dirty="0" err="1">
                <a:solidFill>
                  <a:srgbClr val="002060"/>
                </a:solidFill>
                <a:latin typeface="標楷體"/>
                <a:ea typeface="標楷體"/>
              </a:rPr>
              <a:t>gitlab</a:t>
            </a:r>
            <a:r>
              <a:rPr lang="en-US" altLang="zh-TW" sz="2400" spc="-1" dirty="0">
                <a:solidFill>
                  <a:srgbClr val="002060"/>
                </a:solidFill>
                <a:latin typeface="標楷體"/>
                <a:ea typeface="標楷體"/>
              </a:rPr>
              <a:t> project</a:t>
            </a: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777" y="1886296"/>
            <a:ext cx="9611446" cy="251296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62218592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編輯 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pipeline - build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1"/>
          <p:cNvSpPr/>
          <p:nvPr/>
        </p:nvSpPr>
        <p:spPr>
          <a:xfrm>
            <a:off x="1026807" y="961855"/>
            <a:ext cx="8667360" cy="644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altLang="zh-TW" sz="2400" spc="-1" dirty="0">
                <a:solidFill>
                  <a:srgbClr val="002060"/>
                </a:solidFill>
                <a:latin typeface="標楷體"/>
                <a:ea typeface="標楷體"/>
              </a:rPr>
              <a:t>build code</a:t>
            </a: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2513" y="2355273"/>
            <a:ext cx="7016324" cy="1771017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81968879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編輯 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pipeline – push to Nexus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155" y="926623"/>
            <a:ext cx="8123624" cy="566977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18916671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編輯 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pipeline – push to Server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237" y="2295525"/>
            <a:ext cx="9582150" cy="226695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PlaceHolder 1"/>
          <p:cNvSpPr/>
          <p:nvPr/>
        </p:nvSpPr>
        <p:spPr>
          <a:xfrm>
            <a:off x="1026807" y="961855"/>
            <a:ext cx="8667360" cy="644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altLang="zh-TW" sz="2400" spc="-1" dirty="0" err="1">
                <a:solidFill>
                  <a:srgbClr val="002060"/>
                </a:solidFill>
                <a:latin typeface="標楷體"/>
                <a:ea typeface="標楷體"/>
              </a:rPr>
              <a:t>sftp</a:t>
            </a:r>
            <a:r>
              <a:rPr lang="en-US" altLang="zh-TW" sz="2400" spc="-1" dirty="0">
                <a:solidFill>
                  <a:srgbClr val="002060"/>
                </a:solidFill>
                <a:latin typeface="標楷體"/>
                <a:ea typeface="標楷體"/>
              </a:rPr>
              <a:t> put to server</a:t>
            </a: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5150984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45;p45">
            <a:extLst>
              <a:ext uri="{FF2B5EF4-FFF2-40B4-BE49-F238E27FC236}">
                <a16:creationId xmlns:a16="http://schemas.microsoft.com/office/drawing/2014/main" id="{BF1E923D-D049-D836-C4A4-0B87AB8233BF}"/>
              </a:ext>
            </a:extLst>
          </p:cNvPr>
          <p:cNvSpPr/>
          <p:nvPr/>
        </p:nvSpPr>
        <p:spPr>
          <a:xfrm>
            <a:off x="257749" y="193716"/>
            <a:ext cx="9311124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Step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5 - Merge to Main Branch And Revert </a:t>
            </a:r>
            <a:endParaRPr lang="zh-TW" altLang="en-US" sz="3600" b="1" dirty="0">
              <a:solidFill>
                <a:schemeClr val="bg1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  <a:cs typeface="Microsoft Sans Serif" panose="020B0604020202020204" pitchFamily="34" charset="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749" y="1145309"/>
            <a:ext cx="9593421" cy="447934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67892605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Gitlab Merge </a:t>
            </a:r>
            <a:r>
              <a:rPr 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Revert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操作一</a:t>
            </a:r>
            <a:endParaRPr lang="en-US" sz="36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345" name="PlaceHolder 1"/>
          <p:cNvSpPr/>
          <p:nvPr/>
        </p:nvSpPr>
        <p:spPr>
          <a:xfrm>
            <a:off x="398520" y="774720"/>
            <a:ext cx="8667360" cy="778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使用 </a:t>
            </a:r>
            <a:r>
              <a:rPr lang="en-US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Issue </a:t>
            </a:r>
            <a:r>
              <a:rPr lang="en-US" sz="2400" b="0" strike="noStrike" spc="-1" dirty="0" smtClean="0">
                <a:solidFill>
                  <a:srgbClr val="002060"/>
                </a:solidFill>
                <a:latin typeface="標楷體"/>
                <a:ea typeface="標楷體"/>
              </a:rPr>
              <a:t>branch</a:t>
            </a:r>
            <a:r>
              <a:rPr lang="zh-TW" altLang="en-US" sz="2400" b="0" strike="noStrike" spc="-1" dirty="0" smtClean="0">
                <a:solidFill>
                  <a:srgbClr val="002060"/>
                </a:solidFill>
                <a:latin typeface="標楷體"/>
                <a:ea typeface="標楷體"/>
              </a:rPr>
              <a:t> </a:t>
            </a:r>
            <a:r>
              <a:rPr lang="en-US" altLang="zh-TW" sz="2400" b="0" strike="noStrike" spc="-1" dirty="0" smtClean="0">
                <a:solidFill>
                  <a:srgbClr val="002060"/>
                </a:solidFill>
                <a:latin typeface="標楷體"/>
                <a:ea typeface="標楷體"/>
              </a:rPr>
              <a:t>:</a:t>
            </a:r>
            <a:r>
              <a:rPr lang="zh-TW" altLang="en-US" sz="2400" b="0" strike="noStrike" spc="-1" dirty="0" smtClean="0">
                <a:solidFill>
                  <a:srgbClr val="002060"/>
                </a:solidFill>
                <a:latin typeface="標楷體"/>
                <a:ea typeface="標楷體"/>
              </a:rPr>
              <a:t> 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/>
                <a:ea typeface="標楷體"/>
              </a:rPr>
              <a:t>feature_#17</a:t>
            </a:r>
            <a:r>
              <a:rPr lang="en-US" sz="2400" b="0" strike="noStrike" spc="-1" dirty="0" smtClean="0">
                <a:solidFill>
                  <a:srgbClr val="002060"/>
                </a:solidFill>
                <a:latin typeface="標楷體"/>
                <a:ea typeface="標楷體"/>
              </a:rPr>
              <a:t> </a:t>
            </a:r>
            <a:r>
              <a:rPr lang="zh-TW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測試 </a:t>
            </a:r>
            <a:r>
              <a:rPr lang="en-US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Merge </a:t>
            </a:r>
            <a:r>
              <a:rPr lang="zh-TW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與 </a:t>
            </a:r>
            <a:r>
              <a:rPr lang="en-US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Revert</a:t>
            </a: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629" y="1553400"/>
            <a:ext cx="9395130" cy="4385244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31207718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Gitlab Merge </a:t>
            </a:r>
            <a:r>
              <a:rPr 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Revert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操作二</a:t>
            </a:r>
            <a:endParaRPr lang="en-US" sz="36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348" name="PlaceHolder 1"/>
          <p:cNvSpPr/>
          <p:nvPr/>
        </p:nvSpPr>
        <p:spPr>
          <a:xfrm>
            <a:off x="398520" y="774720"/>
            <a:ext cx="8667360" cy="684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Issue A branch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過至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UAT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測試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marL="343080" indent="-343080" defTabSz="914400">
              <a:lnSpc>
                <a:spcPct val="100000"/>
              </a:lnSpc>
              <a:buClr>
                <a:srgbClr val="002060"/>
              </a:buClr>
              <a:buFont typeface="Symbol"/>
              <a:buChar char="Þ"/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點選左側功能列，然後點擊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New merge request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49" name="圖片 3"/>
          <p:cNvPicPr/>
          <p:nvPr/>
        </p:nvPicPr>
        <p:blipFill>
          <a:blip r:embed="rId2"/>
          <a:stretch/>
        </p:blipFill>
        <p:spPr>
          <a:xfrm>
            <a:off x="398520" y="1553760"/>
            <a:ext cx="3161880" cy="2561760"/>
          </a:xfrm>
          <a:prstGeom prst="rect">
            <a:avLst/>
          </a:prstGeom>
          <a:ln w="0">
            <a:solidFill>
              <a:srgbClr val="4F81BD"/>
            </a:solidFill>
          </a:ln>
        </p:spPr>
      </p:pic>
      <p:pic>
        <p:nvPicPr>
          <p:cNvPr id="350" name="圖片 4"/>
          <p:cNvPicPr/>
          <p:nvPr/>
        </p:nvPicPr>
        <p:blipFill>
          <a:blip r:embed="rId3"/>
          <a:stretch/>
        </p:blipFill>
        <p:spPr>
          <a:xfrm>
            <a:off x="140040" y="4115880"/>
            <a:ext cx="9667080" cy="165312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  <p:extLst>
      <p:ext uri="{BB962C8B-B14F-4D97-AF65-F5344CB8AC3E}">
        <p14:creationId xmlns:p14="http://schemas.microsoft.com/office/powerpoint/2010/main" val="416039259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Gitlab Merge </a:t>
            </a:r>
            <a:r>
              <a:rPr 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Revert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操作三</a:t>
            </a:r>
            <a:endParaRPr lang="en-US" sz="36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352" name="PlaceHolder 1"/>
          <p:cNvSpPr/>
          <p:nvPr/>
        </p:nvSpPr>
        <p:spPr>
          <a:xfrm>
            <a:off x="352440" y="795600"/>
            <a:ext cx="8667360" cy="866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marL="343080" indent="-343080" defTabSz="914400">
              <a:lnSpc>
                <a:spcPct val="100000"/>
              </a:lnSpc>
              <a:buClr>
                <a:srgbClr val="002060"/>
              </a:buClr>
              <a:buFont typeface="Symbol"/>
              <a:buChar char="Þ"/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將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Issue A branch  Merge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至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main branch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marL="343080" indent="-343080" defTabSz="914400">
              <a:lnSpc>
                <a:spcPct val="100000"/>
              </a:lnSpc>
              <a:buClr>
                <a:srgbClr val="002060"/>
              </a:buClr>
              <a:buFont typeface="Symbol"/>
              <a:buChar char="Þ"/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點擊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Compare branches and continue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開啟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Merge Request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440" y="1907949"/>
            <a:ext cx="9429148" cy="3827833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4725991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45;p45">
            <a:extLst>
              <a:ext uri="{FF2B5EF4-FFF2-40B4-BE49-F238E27FC236}">
                <a16:creationId xmlns:a16="http://schemas.microsoft.com/office/drawing/2014/main" id="{353FBBAC-E088-293B-A72E-0242D7D347F9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應用系統上版流程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–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CICD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 整體架構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(2/2)</a:t>
            </a:r>
            <a:endParaRPr lang="zh-TW" altLang="en-US" sz="3600" b="1" dirty="0">
              <a:solidFill>
                <a:schemeClr val="bg1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  <a:cs typeface="Microsoft Sans Serif" panose="020B0604020202020204" pitchFamily="34" charset="0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C1DE5DA-AA05-97D9-B64D-452106D9AE07}"/>
              </a:ext>
            </a:extLst>
          </p:cNvPr>
          <p:cNvSpPr txBox="1"/>
          <p:nvPr/>
        </p:nvSpPr>
        <p:spPr>
          <a:xfrm>
            <a:off x="257749" y="828481"/>
            <a:ext cx="9248329" cy="5391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新環境網段規劃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914400" lvl="1" indent="-457200">
              <a:lnSpc>
                <a:spcPct val="150000"/>
              </a:lnSpc>
              <a:buFont typeface="+mj-lt"/>
              <a:buAutoNum type="arabicParenR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Dev (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測試環境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10.21.XXX.XXX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914400" lvl="1" indent="-457200">
              <a:lnSpc>
                <a:spcPct val="150000"/>
              </a:lnSpc>
              <a:buFont typeface="+mj-lt"/>
              <a:buAutoNum type="arabicParenR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Stage (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驗證環境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10.22.XXX.XXX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914400" lvl="1" indent="-457200">
              <a:lnSpc>
                <a:spcPct val="150000"/>
              </a:lnSpc>
              <a:buFont typeface="+mj-lt"/>
              <a:buAutoNum type="arabicParenR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Production (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正式環境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10.23.XXX.XXX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各工具之功能說明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914400" lvl="1" indent="-457200">
              <a:lnSpc>
                <a:spcPct val="150000"/>
              </a:lnSpc>
              <a:buFont typeface="+mj-lt"/>
              <a:buAutoNum type="arabicParenR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Gitlab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：負責進行原始碼版控，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Dev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Stage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環境各建置一套，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Dev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環境開發測試完畢後透過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Mirror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的方式複製到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Stage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環境。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914400" lvl="1" indent="-457200">
              <a:lnSpc>
                <a:spcPct val="150000"/>
              </a:lnSpc>
              <a:buFont typeface="+mj-lt"/>
              <a:buAutoNum type="arabicParenR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Redmine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：負責記錄需求的開發與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User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測試紀錄。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914400" lvl="1" indent="-457200">
              <a:lnSpc>
                <a:spcPct val="150000"/>
              </a:lnSpc>
              <a:buFont typeface="+mj-lt"/>
              <a:buAutoNum type="arabicParenR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Nexus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：控管第三方套件來源，與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Non-OCP Jar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檔案的儲存庫，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Dev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Stage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Prod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各一部，分別儲存個環境的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AP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Image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914400" lvl="1" indent="-457200">
              <a:lnSpc>
                <a:spcPct val="150000"/>
              </a:lnSpc>
              <a:buFont typeface="+mj-lt"/>
              <a:buAutoNum type="arabicParenR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Harbor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OCP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映像檔與基礎映像檔儲存庫。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914400" lvl="1" indent="-457200">
              <a:lnSpc>
                <a:spcPct val="150000"/>
              </a:lnSpc>
              <a:buFont typeface="+mj-lt"/>
              <a:buAutoNum type="arabicParenR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Jenkins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：自動化應用系統佈署工具。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62645925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Gitlab Merge </a:t>
            </a:r>
            <a:r>
              <a:rPr 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Revert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操作四</a:t>
            </a:r>
            <a:endParaRPr lang="en-US" sz="36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355" name="PlaceHolder 1"/>
          <p:cNvSpPr/>
          <p:nvPr/>
        </p:nvSpPr>
        <p:spPr>
          <a:xfrm>
            <a:off x="352440" y="795600"/>
            <a:ext cx="8667360" cy="460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marL="343080" indent="-343080" defTabSz="914400">
              <a:lnSpc>
                <a:spcPct val="100000"/>
              </a:lnSpc>
              <a:buClr>
                <a:srgbClr val="002060"/>
              </a:buClr>
              <a:buFont typeface="Symbol"/>
              <a:buChar char="Þ"/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填寫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Merge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時的背景資料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(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一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)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6696" y="1344989"/>
            <a:ext cx="5743450" cy="518387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62101444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Gitlab Merge </a:t>
            </a:r>
            <a:r>
              <a:rPr 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Revert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操作五</a:t>
            </a:r>
            <a:endParaRPr lang="en-US" sz="36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358" name="PlaceHolder 1"/>
          <p:cNvSpPr/>
          <p:nvPr/>
        </p:nvSpPr>
        <p:spPr>
          <a:xfrm>
            <a:off x="134640" y="778320"/>
            <a:ext cx="10416960" cy="460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marL="343080" indent="-343080" defTabSz="914400">
              <a:lnSpc>
                <a:spcPct val="100000"/>
              </a:lnSpc>
              <a:buClr>
                <a:srgbClr val="002060"/>
              </a:buClr>
              <a:buFont typeface="Symbol"/>
              <a:buChar char="Þ"/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填寫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Merge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時的背景資料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(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二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),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填寫後按下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Create merge request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59" name="圖片 2"/>
          <p:cNvPicPr/>
          <p:nvPr/>
        </p:nvPicPr>
        <p:blipFill>
          <a:blip r:embed="rId2"/>
          <a:stretch/>
        </p:blipFill>
        <p:spPr>
          <a:xfrm>
            <a:off x="705600" y="1383120"/>
            <a:ext cx="4004640" cy="4740120"/>
          </a:xfrm>
          <a:prstGeom prst="rect">
            <a:avLst/>
          </a:prstGeom>
          <a:ln w="0">
            <a:solidFill>
              <a:srgbClr val="4F81BD"/>
            </a:solidFill>
          </a:ln>
        </p:spPr>
      </p:pic>
      <p:pic>
        <p:nvPicPr>
          <p:cNvPr id="360" name="圖片 3"/>
          <p:cNvPicPr/>
          <p:nvPr/>
        </p:nvPicPr>
        <p:blipFill>
          <a:blip r:embed="rId3"/>
          <a:stretch/>
        </p:blipFill>
        <p:spPr>
          <a:xfrm>
            <a:off x="5343120" y="1383120"/>
            <a:ext cx="3926880" cy="474768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  <p:extLst>
      <p:ext uri="{BB962C8B-B14F-4D97-AF65-F5344CB8AC3E}">
        <p14:creationId xmlns:p14="http://schemas.microsoft.com/office/powerpoint/2010/main" val="213966638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Gitlab Merge </a:t>
            </a:r>
            <a:r>
              <a:rPr 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Revert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操作六</a:t>
            </a:r>
            <a:endParaRPr lang="en-US" sz="36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362" name="PlaceHolder 1"/>
          <p:cNvSpPr/>
          <p:nvPr/>
        </p:nvSpPr>
        <p:spPr>
          <a:xfrm>
            <a:off x="489240" y="795600"/>
            <a:ext cx="9590760" cy="460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marL="343080" indent="-343080" defTabSz="914400">
              <a:lnSpc>
                <a:spcPct val="100000"/>
              </a:lnSpc>
              <a:buClr>
                <a:srgbClr val="002060"/>
              </a:buClr>
              <a:buFont typeface="Symbol"/>
              <a:buChar char="Þ"/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這時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Merge Request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列表中，會出現剛剛建立的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Merge Request 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949" y="1394114"/>
            <a:ext cx="8086725" cy="44577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58837668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Gitlab Merge </a:t>
            </a:r>
            <a:r>
              <a:rPr 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Revert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操作七</a:t>
            </a:r>
            <a:endParaRPr lang="en-US" sz="36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365" name="PlaceHolder 1"/>
          <p:cNvSpPr/>
          <p:nvPr/>
        </p:nvSpPr>
        <p:spPr>
          <a:xfrm>
            <a:off x="352440" y="795600"/>
            <a:ext cx="8667360" cy="460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endParaRPr lang="en-US" sz="2400" b="0" strike="noStrike" spc="-1">
              <a:solidFill>
                <a:srgbClr val="000000"/>
              </a:solidFill>
              <a:latin typeface="標楷體"/>
              <a:ea typeface="標楷體"/>
            </a:endParaRPr>
          </a:p>
        </p:txBody>
      </p:sp>
      <p:sp>
        <p:nvSpPr>
          <p:cNvPr id="366" name="PlaceHolder 1"/>
          <p:cNvSpPr/>
          <p:nvPr/>
        </p:nvSpPr>
        <p:spPr>
          <a:xfrm>
            <a:off x="489240" y="795600"/>
            <a:ext cx="9590760" cy="460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marL="343080" indent="-343080" defTabSz="914400">
              <a:lnSpc>
                <a:spcPct val="100000"/>
              </a:lnSpc>
              <a:buClr>
                <a:srgbClr val="002060"/>
              </a:buClr>
              <a:buFont typeface="Symbol"/>
              <a:buChar char="Þ"/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點進去可以確認版本差異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822" y="1401430"/>
            <a:ext cx="8257596" cy="4706177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05508008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Gitlab Merge </a:t>
            </a:r>
            <a:r>
              <a:rPr 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Revert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操作八</a:t>
            </a:r>
            <a:endParaRPr lang="en-US" sz="36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369" name="PlaceHolder 1"/>
          <p:cNvSpPr/>
          <p:nvPr/>
        </p:nvSpPr>
        <p:spPr>
          <a:xfrm>
            <a:off x="638640" y="1157760"/>
            <a:ext cx="8667360" cy="517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endParaRPr lang="en-US" sz="2400" b="0" strike="noStrike" spc="-1">
              <a:solidFill>
                <a:srgbClr val="000000"/>
              </a:solidFill>
              <a:latin typeface="標楷體"/>
              <a:ea typeface="標楷體"/>
            </a:endParaRPr>
          </a:p>
        </p:txBody>
      </p:sp>
      <p:sp>
        <p:nvSpPr>
          <p:cNvPr id="370" name="PlaceHolder 1"/>
          <p:cNvSpPr/>
          <p:nvPr/>
        </p:nvSpPr>
        <p:spPr>
          <a:xfrm>
            <a:off x="489240" y="795600"/>
            <a:ext cx="9590760" cy="783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marL="343080" indent="-343080" defTabSz="914400">
              <a:lnSpc>
                <a:spcPct val="100000"/>
              </a:lnSpc>
              <a:buClr>
                <a:srgbClr val="002060"/>
              </a:buClr>
              <a:buFont typeface="Symbol"/>
              <a:buChar char="Þ"/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確認版本差異無誤後，點回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Overview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頁簽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marL="343080" indent="-343080" defTabSz="914400">
              <a:lnSpc>
                <a:spcPct val="100000"/>
              </a:lnSpc>
              <a:buClr>
                <a:srgbClr val="002060"/>
              </a:buClr>
              <a:buFont typeface="Symbol"/>
              <a:buChar char="Þ"/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在下方處有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Merge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按鈕，點擊按鈕後即可完成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Merge Request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3" name="PlaceHolder 1"/>
          <p:cNvSpPr/>
          <p:nvPr/>
        </p:nvSpPr>
        <p:spPr>
          <a:xfrm>
            <a:off x="176760" y="4827240"/>
            <a:ext cx="9590760" cy="783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marL="343080" indent="-343080" defTabSz="914400">
              <a:lnSpc>
                <a:spcPct val="100000"/>
              </a:lnSpc>
              <a:buClr>
                <a:srgbClr val="002060"/>
              </a:buClr>
              <a:buFont typeface="Symbol"/>
              <a:buChar char="Þ"/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不勾選刪除來源分支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811" y="1720187"/>
            <a:ext cx="9642551" cy="286970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9" name="圖片 8"/>
          <p:cNvPicPr/>
          <p:nvPr/>
        </p:nvPicPr>
        <p:blipFill>
          <a:blip r:embed="rId3"/>
          <a:stretch/>
        </p:blipFill>
        <p:spPr>
          <a:xfrm>
            <a:off x="3505680" y="3904367"/>
            <a:ext cx="5800320" cy="215244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  <p:extLst>
      <p:ext uri="{BB962C8B-B14F-4D97-AF65-F5344CB8AC3E}">
        <p14:creationId xmlns:p14="http://schemas.microsoft.com/office/powerpoint/2010/main" val="236433890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Gitlab Merge </a:t>
            </a:r>
            <a:r>
              <a:rPr 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Revert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操作九</a:t>
            </a:r>
            <a:endParaRPr lang="en-US" sz="36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375" name="PlaceHolder 1"/>
          <p:cNvSpPr/>
          <p:nvPr/>
        </p:nvSpPr>
        <p:spPr>
          <a:xfrm>
            <a:off x="352439" y="795600"/>
            <a:ext cx="9567415" cy="811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Merge </a:t>
            </a:r>
            <a:r>
              <a:rPr lang="zh-TW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之後 </a:t>
            </a:r>
            <a:r>
              <a:rPr lang="en-US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main branch </a:t>
            </a:r>
            <a:r>
              <a:rPr lang="zh-TW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多出 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/>
                <a:ea typeface="標楷體"/>
              </a:rPr>
              <a:t>feature_#17</a:t>
            </a:r>
            <a:r>
              <a:rPr lang="en-US" sz="2400" b="0" strike="noStrike" spc="-1" dirty="0" smtClean="0">
                <a:solidFill>
                  <a:srgbClr val="002060"/>
                </a:solidFill>
                <a:latin typeface="標楷體"/>
                <a:ea typeface="標楷體"/>
              </a:rPr>
              <a:t> </a:t>
            </a:r>
            <a:r>
              <a:rPr lang="en-US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branch </a:t>
            </a:r>
            <a:r>
              <a:rPr lang="zh-TW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的檔案</a:t>
            </a: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  <a:p>
            <a:pPr>
              <a:tabLst>
                <a:tab pos="0" algn="l"/>
              </a:tabLst>
            </a:pPr>
            <a:r>
              <a:rPr lang="zh-TW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下圖可看到多了 </a:t>
            </a:r>
            <a:r>
              <a:rPr lang="en-US" sz="2400" b="0" strike="noStrike" spc="-1" dirty="0" smtClean="0">
                <a:solidFill>
                  <a:srgbClr val="002060"/>
                </a:solidFill>
                <a:latin typeface="標楷體"/>
                <a:ea typeface="標楷體"/>
              </a:rPr>
              <a:t>IssusDController.java </a:t>
            </a:r>
            <a:r>
              <a:rPr lang="zh-TW" altLang="en-US" sz="2400" b="0" strike="noStrike" spc="-1" dirty="0" smtClean="0">
                <a:solidFill>
                  <a:srgbClr val="002060"/>
                </a:solidFill>
                <a:latin typeface="標楷體"/>
                <a:ea typeface="標楷體"/>
              </a:rPr>
              <a:t>與 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/>
                <a:ea typeface="標楷體"/>
              </a:rPr>
              <a:t>IssusEController.java</a:t>
            </a:r>
            <a:endParaRPr lang="en-US" altLang="zh-TW" sz="2400" spc="-1" dirty="0">
              <a:solidFill>
                <a:srgbClr val="000000"/>
              </a:solidFill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1634388"/>
            <a:ext cx="7916719" cy="4515162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59903119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Gitlab Merge </a:t>
            </a:r>
            <a:r>
              <a:rPr 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Revert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操作十</a:t>
            </a:r>
            <a:endParaRPr lang="en-US" sz="36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378" name="PlaceHolder 1"/>
          <p:cNvSpPr/>
          <p:nvPr/>
        </p:nvSpPr>
        <p:spPr>
          <a:xfrm>
            <a:off x="331200" y="838800"/>
            <a:ext cx="8667360" cy="517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400" b="1" strike="noStrike" spc="-1">
                <a:solidFill>
                  <a:srgbClr val="FF0000"/>
                </a:solidFill>
                <a:latin typeface="標楷體"/>
                <a:ea typeface="標楷體"/>
              </a:rPr>
              <a:t>Revert =&gt;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先找到之前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Merge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紀錄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195" y="1615930"/>
            <a:ext cx="8096250" cy="414337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76394297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Gitlab Merge </a:t>
            </a:r>
            <a:r>
              <a:rPr 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Revert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操作十一</a:t>
            </a:r>
            <a:endParaRPr lang="en-US" sz="36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381" name="PlaceHolder 1"/>
          <p:cNvSpPr/>
          <p:nvPr/>
        </p:nvSpPr>
        <p:spPr>
          <a:xfrm>
            <a:off x="206280" y="675360"/>
            <a:ext cx="8667360" cy="517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確認後再做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Revert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動作 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7975" y="1315122"/>
            <a:ext cx="7215044" cy="4810029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38376511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Gitlab Merge </a:t>
            </a:r>
            <a:r>
              <a:rPr 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Revert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操作十二</a:t>
            </a:r>
            <a:endParaRPr lang="en-US" sz="36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384" name="PlaceHolder 1"/>
          <p:cNvSpPr/>
          <p:nvPr/>
        </p:nvSpPr>
        <p:spPr>
          <a:xfrm>
            <a:off x="352440" y="795600"/>
            <a:ext cx="8667360" cy="517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跳出確認視窗，點選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Revert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85" name="圖片 2"/>
          <p:cNvPicPr/>
          <p:nvPr/>
        </p:nvPicPr>
        <p:blipFill>
          <a:blip r:embed="rId2"/>
          <a:stretch/>
        </p:blipFill>
        <p:spPr>
          <a:xfrm>
            <a:off x="1136880" y="1519560"/>
            <a:ext cx="7609680" cy="439884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  <p:extLst>
      <p:ext uri="{BB962C8B-B14F-4D97-AF65-F5344CB8AC3E}">
        <p14:creationId xmlns:p14="http://schemas.microsoft.com/office/powerpoint/2010/main" val="58353528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Gitlab Merge </a:t>
            </a:r>
            <a:r>
              <a:rPr 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Revert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操作十三</a:t>
            </a:r>
            <a:endParaRPr lang="en-US" sz="36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387" name="PlaceHolder 1"/>
          <p:cNvSpPr/>
          <p:nvPr/>
        </p:nvSpPr>
        <p:spPr>
          <a:xfrm>
            <a:off x="352440" y="795600"/>
            <a:ext cx="8667360" cy="737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系統會自動開啟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Merge Request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將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Revert branch Merge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回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main branch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做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Revert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動作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799" y="2024784"/>
            <a:ext cx="8201025" cy="367665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5973568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45;p45">
            <a:extLst>
              <a:ext uri="{FF2B5EF4-FFF2-40B4-BE49-F238E27FC236}">
                <a16:creationId xmlns:a16="http://schemas.microsoft.com/office/drawing/2014/main" id="{BF1E923D-D049-D836-C4A4-0B87AB8233BF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應用系統上版流程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–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Dev to UAT</a:t>
            </a:r>
            <a:endParaRPr lang="zh-TW" altLang="en-US" sz="3600" b="1" dirty="0">
              <a:solidFill>
                <a:schemeClr val="bg1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  <a:cs typeface="Microsoft Sans Serif" panose="020B0604020202020204" pitchFamily="34" charset="0"/>
            </a:endParaRPr>
          </a:p>
        </p:txBody>
      </p:sp>
      <p:pic>
        <p:nvPicPr>
          <p:cNvPr id="162" name="圖片 161">
            <a:extLst>
              <a:ext uri="{FF2B5EF4-FFF2-40B4-BE49-F238E27FC236}">
                <a16:creationId xmlns:a16="http://schemas.microsoft.com/office/drawing/2014/main" id="{CD18F9A7-4EAA-AB53-04B7-11DB68D683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084868"/>
            <a:ext cx="10080625" cy="4688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31563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Gitlab Merge </a:t>
            </a:r>
            <a:r>
              <a:rPr 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Revert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操作十四</a:t>
            </a:r>
            <a:endParaRPr lang="en-US" sz="36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390" name="PlaceHolder 1"/>
          <p:cNvSpPr/>
          <p:nvPr/>
        </p:nvSpPr>
        <p:spPr>
          <a:xfrm>
            <a:off x="324720" y="716400"/>
            <a:ext cx="8667360" cy="737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同前面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Merge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動作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建立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Revert Merge Request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後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,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確認後點擊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Merge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91" name="圖片 2"/>
          <p:cNvPicPr/>
          <p:nvPr/>
        </p:nvPicPr>
        <p:blipFill>
          <a:blip r:embed="rId2"/>
          <a:stretch/>
        </p:blipFill>
        <p:spPr>
          <a:xfrm>
            <a:off x="2316240" y="3872160"/>
            <a:ext cx="7183440" cy="2157120"/>
          </a:xfrm>
          <a:prstGeom prst="rect">
            <a:avLst/>
          </a:prstGeom>
          <a:ln w="0">
            <a:solidFill>
              <a:srgbClr val="4F81BD"/>
            </a:solidFill>
          </a:ln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662" y="1631228"/>
            <a:ext cx="7991475" cy="191452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83080827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Gitlab Merge </a:t>
            </a:r>
            <a:r>
              <a:rPr 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Revert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操作十五</a:t>
            </a:r>
            <a:endParaRPr lang="en-US" sz="36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394" name="PlaceHolder 1"/>
          <p:cNvSpPr/>
          <p:nvPr/>
        </p:nvSpPr>
        <p:spPr>
          <a:xfrm>
            <a:off x="324720" y="716400"/>
            <a:ext cx="8667360" cy="737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確認將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Revert branch Merge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回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main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分支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6743" y="1440000"/>
            <a:ext cx="6111154" cy="4851712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28730442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Gitlab Merge </a:t>
            </a:r>
            <a:r>
              <a:rPr 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Revert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操作十六</a:t>
            </a:r>
            <a:endParaRPr lang="en-US" sz="36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397" name="PlaceHolder 1"/>
          <p:cNvSpPr/>
          <p:nvPr/>
        </p:nvSpPr>
        <p:spPr>
          <a:xfrm>
            <a:off x="334080" y="795600"/>
            <a:ext cx="8667360" cy="644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確認 </a:t>
            </a:r>
            <a:r>
              <a:rPr lang="en-US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main branch </a:t>
            </a:r>
            <a:r>
              <a:rPr lang="zh-TW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是否已將 </a:t>
            </a:r>
            <a:r>
              <a:rPr lang="en-US" altLang="zh-TW" sz="2400" b="0" strike="noStrike" spc="-1" dirty="0" smtClean="0">
                <a:solidFill>
                  <a:srgbClr val="002060"/>
                </a:solidFill>
                <a:latin typeface="標楷體"/>
                <a:ea typeface="標楷體"/>
              </a:rPr>
              <a:t>Feature_#17 </a:t>
            </a:r>
            <a:r>
              <a:rPr lang="zh-TW" sz="2400" b="0" strike="noStrike" spc="-1" dirty="0" smtClean="0">
                <a:solidFill>
                  <a:srgbClr val="002060"/>
                </a:solidFill>
                <a:latin typeface="標楷體"/>
                <a:ea typeface="標楷體"/>
              </a:rPr>
              <a:t>版本</a:t>
            </a:r>
            <a:r>
              <a:rPr lang="zh-TW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刪除</a:t>
            </a: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023" y="1440000"/>
            <a:ext cx="7830417" cy="4691806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77119447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 err="1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Tag 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命名規則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1"/>
          <p:cNvSpPr txBox="1">
            <a:spLocks/>
          </p:cNvSpPr>
          <p:nvPr/>
        </p:nvSpPr>
        <p:spPr>
          <a:xfrm>
            <a:off x="386499" y="674255"/>
            <a:ext cx="9869616" cy="515389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Stage</a:t>
            </a:r>
            <a:r>
              <a:rPr lang="zh-TW" altLang="en-US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Tag : v20240816.001-t24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v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+ </a:t>
            </a:r>
            <a:r>
              <a:rPr lang="zh-TW" altLang="en-US" sz="2400" spc="-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西元日期</a:t>
            </a:r>
            <a:r>
              <a:rPr lang="en-US" altLang="zh-TW" sz="2400" spc="-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8</a:t>
            </a:r>
            <a:r>
              <a:rPr lang="zh-TW" altLang="en-US" sz="2400" spc="-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碼 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+</a:t>
            </a:r>
            <a:r>
              <a:rPr lang="zh-TW" altLang="en-US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.</a:t>
            </a:r>
            <a:r>
              <a:rPr lang="zh-TW" altLang="en-US" sz="2400" spc="-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當日流水號 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+</a:t>
            </a:r>
            <a:r>
              <a:rPr lang="zh-TW" altLang="en-US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_</a:t>
            </a:r>
            <a:r>
              <a:rPr lang="zh-TW" altLang="en-US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+</a:t>
            </a:r>
            <a:r>
              <a:rPr lang="zh-TW" altLang="en-US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2400" spc="-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專案名稱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altLang="zh-TW" sz="2400" spc="-1" dirty="0" smtClean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altLang="zh-TW" sz="2400" spc="-1" dirty="0" smtClean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SIT Tag : s20240816.001-t24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s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+ </a:t>
            </a:r>
            <a:r>
              <a:rPr lang="zh-TW" altLang="en-US" sz="2400" spc="-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西元日期</a:t>
            </a:r>
            <a:r>
              <a:rPr lang="en-US" altLang="zh-TW" sz="2400" spc="-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8</a:t>
            </a:r>
            <a:r>
              <a:rPr lang="zh-TW" altLang="en-US" sz="2400" spc="-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碼</a:t>
            </a:r>
            <a:r>
              <a:rPr lang="zh-TW" altLang="en-US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+</a:t>
            </a:r>
            <a:r>
              <a:rPr lang="zh-TW" altLang="en-US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.</a:t>
            </a:r>
            <a:r>
              <a:rPr lang="zh-TW" altLang="en-US" sz="2400" spc="-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當日流水號 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+</a:t>
            </a:r>
            <a:r>
              <a:rPr lang="zh-TW" altLang="en-US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_</a:t>
            </a:r>
            <a:r>
              <a:rPr lang="zh-TW" altLang="en-US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+</a:t>
            </a:r>
            <a:r>
              <a:rPr lang="zh-TW" altLang="en-US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2400" spc="-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專案名稱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altLang="zh-TW" sz="2400" spc="-1" dirty="0" smtClean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altLang="zh-TW" sz="2400" spc="-1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緊急上版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Tag : 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e20240816.001-t24</a:t>
            </a:r>
            <a:endParaRPr lang="en-US" altLang="zh-TW" sz="2400" spc="-1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e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+ </a:t>
            </a:r>
            <a:r>
              <a:rPr lang="zh-TW" altLang="en-US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西元日期</a:t>
            </a:r>
            <a:r>
              <a:rPr lang="en-US" altLang="zh-TW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8</a:t>
            </a:r>
            <a:r>
              <a:rPr lang="zh-TW" altLang="en-US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碼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+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.</a:t>
            </a:r>
            <a:r>
              <a:rPr lang="zh-TW" altLang="en-US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當日流水號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+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_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+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專案名稱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zh-TW" altLang="en-US" sz="2400" spc="-1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03403225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 err="1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Create </a:t>
            </a: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Tag (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一</a:t>
            </a: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0" strike="noStrike" spc="-1" dirty="0">
              <a:solidFill>
                <a:schemeClr val="dk1"/>
              </a:solidFill>
              <a:latin typeface="Arial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612" y="1141554"/>
            <a:ext cx="9752013" cy="4325796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17065173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sz="3600" b="1" strike="noStrike" spc="-1" dirty="0" err="1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Create 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Tag (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二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0" strike="noStrike" spc="-1" dirty="0">
              <a:solidFill>
                <a:schemeClr val="dk1"/>
              </a:solidFill>
              <a:latin typeface="Arial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938115"/>
            <a:ext cx="7661276" cy="5189386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77451833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sz="3600" b="1" strike="noStrike" spc="-1" dirty="0" err="1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Create 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Tag (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三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5" name="PlaceHolder 1"/>
          <p:cNvSpPr/>
          <p:nvPr/>
        </p:nvSpPr>
        <p:spPr>
          <a:xfrm>
            <a:off x="334080" y="795600"/>
            <a:ext cx="8667360" cy="644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altLang="en-US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在 </a:t>
            </a:r>
            <a:r>
              <a:rPr lang="en-US" altLang="zh-TW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Tags </a:t>
            </a:r>
            <a:r>
              <a:rPr lang="zh-TW" altLang="en-US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中可以</a:t>
            </a:r>
            <a:r>
              <a:rPr lang="zh-TW" altLang="en-US" sz="2400" spc="-1" dirty="0">
                <a:solidFill>
                  <a:srgbClr val="002060"/>
                </a:solidFill>
                <a:latin typeface="標楷體"/>
                <a:ea typeface="標楷體"/>
              </a:rPr>
              <a:t>看到剛剛建立的 </a:t>
            </a:r>
            <a:r>
              <a:rPr lang="en-US" altLang="zh-TW" sz="2400" spc="-1" dirty="0">
                <a:solidFill>
                  <a:srgbClr val="002060"/>
                </a:solidFill>
                <a:latin typeface="標楷體"/>
                <a:ea typeface="標楷體"/>
              </a:rPr>
              <a:t>Tag</a:t>
            </a: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314" y="1513663"/>
            <a:ext cx="8070851" cy="4510899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19238947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影像5"/>
          <p:cNvPicPr/>
          <p:nvPr/>
        </p:nvPicPr>
        <p:blipFill>
          <a:blip r:embed="rId3"/>
          <a:stretch>
            <a:fillRect/>
          </a:stretch>
        </p:blipFill>
        <p:spPr bwMode="auto">
          <a:xfrm>
            <a:off x="372834" y="795600"/>
            <a:ext cx="9199331" cy="497205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3" name="Google Shape;1345;p45">
            <a:extLst>
              <a:ext uri="{FF2B5EF4-FFF2-40B4-BE49-F238E27FC236}">
                <a16:creationId xmlns:a16="http://schemas.microsoft.com/office/drawing/2014/main" id="{47C5E78F-DB96-C40E-8F55-F40A27D08AFE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GitLab 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版控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–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 權限</a:t>
            </a: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45;p45">
            <a:extLst>
              <a:ext uri="{FF2B5EF4-FFF2-40B4-BE49-F238E27FC236}">
                <a16:creationId xmlns:a16="http://schemas.microsoft.com/office/drawing/2014/main" id="{C9E21E60-F2C1-95C8-55AC-E78EA3C37362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應用系統設定檔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–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 管控原則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ACF7FAF2-D248-A24F-F98D-FAADB81BD31E}"/>
              </a:ext>
            </a:extLst>
          </p:cNvPr>
          <p:cNvSpPr txBox="1"/>
          <p:nvPr/>
        </p:nvSpPr>
        <p:spPr>
          <a:xfrm>
            <a:off x="171830" y="905489"/>
            <a:ext cx="879419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以 </a:t>
            </a:r>
            <a:r>
              <a:rPr lang="en-US" altLang="zh-TW" sz="20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SpringBoot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為例說明。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開發環境、驗證環境、正式環境之設定檔，應透過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Gitlab 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進行版本控管，並使用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Spring Profile 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來管理多環境配置。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07302974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45;p45">
            <a:extLst>
              <a:ext uri="{FF2B5EF4-FFF2-40B4-BE49-F238E27FC236}">
                <a16:creationId xmlns:a16="http://schemas.microsoft.com/office/drawing/2014/main" id="{C9E21E60-F2C1-95C8-55AC-E78EA3C37362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應用系統設定檔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–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配置多環境的設定檔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B07D20F-BACE-75B8-3698-27774AA9BACB}"/>
              </a:ext>
            </a:extLst>
          </p:cNvPr>
          <p:cNvSpPr txBox="1">
            <a:spLocks/>
          </p:cNvSpPr>
          <p:nvPr/>
        </p:nvSpPr>
        <p:spPr>
          <a:xfrm>
            <a:off x="257749" y="914051"/>
            <a:ext cx="936104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000" kern="1200">
                <a:solidFill>
                  <a:srgbClr val="002060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600" kern="1200">
                <a:solidFill>
                  <a:srgbClr val="002060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rgbClr val="002060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rgbClr val="002060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rgbClr val="002060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在 </a:t>
            </a:r>
            <a:r>
              <a:rPr kumimoji="0" lang="en-US" altLang="zh-TW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src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/main/resources </a:t>
            </a: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目錄下創建多個配置文件：</a:t>
            </a:r>
            <a:endParaRPr kumimoji="0" lang="en-US" altLang="zh-TW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   -</a:t>
            </a: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 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application-</a:t>
            </a:r>
            <a:r>
              <a:rPr kumimoji="0" lang="en-US" altLang="zh-TW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dev.properties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 (</a:t>
            </a: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開發環境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   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-</a:t>
            </a: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 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application-</a:t>
            </a:r>
            <a:r>
              <a:rPr kumimoji="0" lang="en-US" altLang="zh-TW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stage.properties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 (</a:t>
            </a: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驗證環境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   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-</a:t>
            </a: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 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application-</a:t>
            </a:r>
            <a:r>
              <a:rPr kumimoji="0" lang="en-US" altLang="zh-TW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prod.properties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 (</a:t>
            </a: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正式環境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)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823283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45;p45">
            <a:extLst>
              <a:ext uri="{FF2B5EF4-FFF2-40B4-BE49-F238E27FC236}">
                <a16:creationId xmlns:a16="http://schemas.microsoft.com/office/drawing/2014/main" id="{362A6986-7BA1-0984-DA61-219540278DDF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應用系統上版流程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–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UAT to PROD</a:t>
            </a:r>
            <a:endParaRPr lang="zh-TW" altLang="en-US" sz="3600" b="1" dirty="0">
              <a:solidFill>
                <a:schemeClr val="bg1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  <a:cs typeface="Microsoft Sans Serif" panose="020B0604020202020204" pitchFamily="34" charset="0"/>
            </a:endParaRPr>
          </a:p>
        </p:txBody>
      </p:sp>
      <p:pic>
        <p:nvPicPr>
          <p:cNvPr id="75" name="圖片 74">
            <a:extLst>
              <a:ext uri="{FF2B5EF4-FFF2-40B4-BE49-F238E27FC236}">
                <a16:creationId xmlns:a16="http://schemas.microsoft.com/office/drawing/2014/main" id="{9A601AD3-A93F-75F8-E257-331BD76968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816100"/>
            <a:ext cx="10080625" cy="322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76658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45;p45">
            <a:extLst>
              <a:ext uri="{FF2B5EF4-FFF2-40B4-BE49-F238E27FC236}">
                <a16:creationId xmlns:a16="http://schemas.microsoft.com/office/drawing/2014/main" id="{C9E21E60-F2C1-95C8-55AC-E78EA3C37362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應用系統設定檔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–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 管控原則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ACF7FAF2-D248-A24F-F98D-FAADB81BD31E}"/>
              </a:ext>
            </a:extLst>
          </p:cNvPr>
          <p:cNvSpPr txBox="1"/>
          <p:nvPr/>
        </p:nvSpPr>
        <p:spPr>
          <a:xfrm>
            <a:off x="171830" y="905489"/>
            <a:ext cx="879419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Spring Boot 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根據 </a:t>
            </a:r>
            <a:r>
              <a:rPr lang="en-US" altLang="zh-TW" sz="2400" b="1" dirty="0" err="1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spring.profiles.active</a:t>
            </a:r>
            <a:r>
              <a:rPr lang="en-US" altLang="zh-TW" sz="24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設定載入對應的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application-{profile}.properties 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文件。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設定檔案的載入順序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914400" lvl="1" indent="-457200">
              <a:buFont typeface="+mj-lt"/>
              <a:buAutoNum type="arabicParenR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先載入</a:t>
            </a:r>
            <a:r>
              <a:rPr lang="en-US" altLang="zh-TW" sz="24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application.properties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914400" lvl="1" indent="-457200">
              <a:buFont typeface="+mj-lt"/>
              <a:buAutoNum type="arabicParenR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然後載入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application-{profile}.properties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如何設定</a:t>
            </a:r>
            <a:r>
              <a:rPr lang="en-US" altLang="zh-TW" sz="24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spring.profiles.active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buFont typeface="Wingdings" panose="05000000000000000000" pitchFamily="2" charset="2"/>
              <a:buChar char="p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啟動時加入環境參數“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en-US" altLang="zh-TW" sz="24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Dspring.profiles.active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=dev”</a:t>
            </a:r>
          </a:p>
          <a:p>
            <a:pPr marL="800100" lvl="1" indent="-342900">
              <a:buFont typeface="Wingdings" panose="05000000000000000000" pitchFamily="2" charset="2"/>
              <a:buChar char="p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在開發工具設定。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buFont typeface="Wingdings" panose="05000000000000000000" pitchFamily="2" charset="2"/>
              <a:buChar char="p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在執行容器設定環境變數。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(Stage/Prod)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CD6C27C4-19FF-2598-52E7-5A906CE58ECC}"/>
              </a:ext>
            </a:extLst>
          </p:cNvPr>
          <p:cNvSpPr txBox="1"/>
          <p:nvPr/>
        </p:nvSpPr>
        <p:spPr>
          <a:xfrm>
            <a:off x="5651136" y="1558888"/>
            <a:ext cx="3891764" cy="86177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TW" sz="16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※</a:t>
            </a:r>
            <a:r>
              <a:rPr lang="zh-TW" altLang="en-US" sz="16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建議直接刪除</a:t>
            </a:r>
            <a:r>
              <a:rPr lang="en-US" altLang="zh-TW" sz="1600" dirty="0" err="1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application.properties</a:t>
            </a:r>
            <a:r>
              <a:rPr lang="en-US" altLang="zh-TW" sz="16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16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16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僅留下每個環境設定檔，獲利用繼承的方</a:t>
            </a:r>
            <a:endParaRPr lang="en-US" altLang="zh-TW" sz="1600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6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式，避免衝突</a:t>
            </a:r>
          </a:p>
        </p:txBody>
      </p:sp>
    </p:spTree>
    <p:extLst>
      <p:ext uri="{BB962C8B-B14F-4D97-AF65-F5344CB8AC3E}">
        <p14:creationId xmlns:p14="http://schemas.microsoft.com/office/powerpoint/2010/main" val="46663267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圖片 12">
            <a:extLst>
              <a:ext uri="{FF2B5EF4-FFF2-40B4-BE49-F238E27FC236}">
                <a16:creationId xmlns:a16="http://schemas.microsoft.com/office/drawing/2014/main" id="{83F36A7B-83B4-1E39-0AF0-4C56D9391A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846" y="1177307"/>
            <a:ext cx="9526932" cy="5511498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E0A01CC2-E9AF-EEDE-A9D5-F71645284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Eclipse </a:t>
            </a:r>
            <a:r>
              <a:rPr lang="zh-TW" altLang="en-US" dirty="0"/>
              <a:t>設定 </a:t>
            </a:r>
            <a:r>
              <a:rPr lang="en-US" altLang="zh-TW" dirty="0" err="1"/>
              <a:t>spring.profiles.active</a:t>
            </a:r>
            <a:r>
              <a:rPr lang="en-US" altLang="zh-TW" dirty="0"/>
              <a:t> </a:t>
            </a:r>
            <a:endParaRPr lang="zh-TW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1635233-9D18-2E96-2F20-8DAD12EB0D92}"/>
              </a:ext>
            </a:extLst>
          </p:cNvPr>
          <p:cNvSpPr/>
          <p:nvPr/>
        </p:nvSpPr>
        <p:spPr>
          <a:xfrm>
            <a:off x="3312120" y="3717032"/>
            <a:ext cx="1368152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4000110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4DD517DB-62C2-621A-F6D2-60556846D7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840" y="1121567"/>
            <a:ext cx="7991176" cy="5598097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E0A01CC2-E9AF-EEDE-A9D5-F71645284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IDEA </a:t>
            </a:r>
            <a:r>
              <a:rPr lang="zh-TW" altLang="en-US" dirty="0"/>
              <a:t>設定 </a:t>
            </a:r>
            <a:r>
              <a:rPr lang="en-US" altLang="zh-TW" dirty="0" err="1"/>
              <a:t>spring.profiles.active</a:t>
            </a:r>
            <a:r>
              <a:rPr lang="en-US" altLang="zh-TW" dirty="0"/>
              <a:t> </a:t>
            </a:r>
            <a:endParaRPr lang="zh-TW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1635233-9D18-2E96-2F20-8DAD12EB0D92}"/>
              </a:ext>
            </a:extLst>
          </p:cNvPr>
          <p:cNvSpPr/>
          <p:nvPr/>
        </p:nvSpPr>
        <p:spPr>
          <a:xfrm>
            <a:off x="3240112" y="3930624"/>
            <a:ext cx="2016224" cy="4320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9572435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533F5B2A-E417-99E4-0B36-365BD766CF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91" y="1700808"/>
            <a:ext cx="9898840" cy="3618272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E0A01CC2-E9AF-EEDE-A9D5-F71645284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命令行參數設定 </a:t>
            </a:r>
            <a:r>
              <a:rPr lang="en-US" altLang="zh-TW" dirty="0" err="1"/>
              <a:t>spring.profiles.active</a:t>
            </a:r>
            <a:r>
              <a:rPr lang="en-US" altLang="zh-TW" dirty="0"/>
              <a:t> </a:t>
            </a:r>
            <a:endParaRPr lang="zh-TW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404D151-6B46-6CEC-BBAD-F802B976519C}"/>
              </a:ext>
            </a:extLst>
          </p:cNvPr>
          <p:cNvSpPr/>
          <p:nvPr/>
        </p:nvSpPr>
        <p:spPr>
          <a:xfrm>
            <a:off x="3384128" y="1772816"/>
            <a:ext cx="1872208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92543E9-4501-A65A-9616-7B77CD5C069A}"/>
              </a:ext>
            </a:extLst>
          </p:cNvPr>
          <p:cNvSpPr/>
          <p:nvPr/>
        </p:nvSpPr>
        <p:spPr>
          <a:xfrm>
            <a:off x="7344568" y="3717032"/>
            <a:ext cx="2736057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7384302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304EA6A5-5D08-CFF4-28A0-87B7836846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28" y="2173928"/>
            <a:ext cx="9880429" cy="2510143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E0A01CC2-E9AF-EEDE-A9D5-F71645284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Tomcat</a:t>
            </a:r>
            <a:r>
              <a:rPr lang="zh-TW" altLang="en-US" dirty="0"/>
              <a:t>設定 </a:t>
            </a:r>
            <a:r>
              <a:rPr lang="en-US" altLang="zh-TW" dirty="0" err="1"/>
              <a:t>spring.profiles.active</a:t>
            </a:r>
            <a:r>
              <a:rPr lang="en-US" altLang="zh-TW" dirty="0"/>
              <a:t> 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4660291-7DFA-3E9C-C4A7-5356FF9107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808" y="1484784"/>
            <a:ext cx="9289032" cy="4525963"/>
          </a:xfrm>
        </p:spPr>
        <p:txBody>
          <a:bodyPr>
            <a:normAutofit/>
          </a:bodyPr>
          <a:lstStyle/>
          <a:p>
            <a:r>
              <a:rPr lang="zh-TW" altLang="en-US" sz="2800" dirty="0"/>
              <a:t>方法一</a:t>
            </a:r>
            <a:r>
              <a:rPr lang="en-US" altLang="zh-TW" sz="2800" dirty="0"/>
              <a:t>:</a:t>
            </a:r>
            <a:r>
              <a:rPr lang="zh-TW" altLang="en-US" sz="2800" dirty="0"/>
              <a:t>調整</a:t>
            </a:r>
            <a:r>
              <a:rPr lang="en-US" altLang="zh-TW" sz="2800" dirty="0"/>
              <a:t>conf/context.xml</a:t>
            </a:r>
            <a:r>
              <a:rPr lang="zh-TW" altLang="en-US" sz="2800" dirty="0"/>
              <a:t> 配置</a:t>
            </a:r>
            <a:endParaRPr lang="en-US" altLang="zh-TW" sz="28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9572E3D-5F81-74B5-E14E-DE527EA518DE}"/>
              </a:ext>
            </a:extLst>
          </p:cNvPr>
          <p:cNvSpPr/>
          <p:nvPr/>
        </p:nvSpPr>
        <p:spPr>
          <a:xfrm>
            <a:off x="719832" y="3501008"/>
            <a:ext cx="8928992" cy="2467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9904691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C2D0B7D2-AAB2-4E18-DB64-3596C92A22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515" y="2091208"/>
            <a:ext cx="9345856" cy="1197224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E0A01CC2-E9AF-EEDE-A9D5-F71645284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Tomcat</a:t>
            </a:r>
            <a:r>
              <a:rPr lang="zh-TW" altLang="en-US" dirty="0"/>
              <a:t>設定 </a:t>
            </a:r>
            <a:r>
              <a:rPr lang="en-US" altLang="zh-TW" dirty="0" err="1"/>
              <a:t>spring.profiles.active</a:t>
            </a:r>
            <a:r>
              <a:rPr lang="en-US" altLang="zh-TW" dirty="0"/>
              <a:t> 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4660291-7DFA-3E9C-C4A7-5356FF9107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808" y="1484784"/>
            <a:ext cx="9289032" cy="4525963"/>
          </a:xfrm>
        </p:spPr>
        <p:txBody>
          <a:bodyPr>
            <a:normAutofit/>
          </a:bodyPr>
          <a:lstStyle/>
          <a:p>
            <a:r>
              <a:rPr lang="zh-TW" altLang="en-US" sz="2800" dirty="0"/>
              <a:t>方法二</a:t>
            </a:r>
            <a:r>
              <a:rPr lang="en-US" altLang="zh-TW" sz="2800" dirty="0"/>
              <a:t>:</a:t>
            </a:r>
            <a:r>
              <a:rPr lang="zh-TW" altLang="en-US" sz="2800" dirty="0"/>
              <a:t> 修改 </a:t>
            </a:r>
            <a:r>
              <a:rPr lang="en-US" altLang="zh-TW" sz="2800" dirty="0"/>
              <a:t>catalina.sh </a:t>
            </a:r>
            <a:r>
              <a:rPr lang="zh-TW" altLang="en-US" sz="2800" dirty="0"/>
              <a:t>或 </a:t>
            </a:r>
            <a:r>
              <a:rPr lang="en-US" altLang="zh-TW" sz="2800" dirty="0"/>
              <a:t>catalina.bat </a:t>
            </a:r>
            <a:r>
              <a:rPr lang="zh-TW" altLang="en-US" sz="2800" dirty="0"/>
              <a:t>文件</a:t>
            </a:r>
            <a:endParaRPr lang="en-US" altLang="zh-TW" sz="28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9572E3D-5F81-74B5-E14E-DE527EA518DE}"/>
              </a:ext>
            </a:extLst>
          </p:cNvPr>
          <p:cNvSpPr/>
          <p:nvPr/>
        </p:nvSpPr>
        <p:spPr>
          <a:xfrm>
            <a:off x="719832" y="3068960"/>
            <a:ext cx="7056784" cy="2094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BA6FDE99-B80B-7E28-85A4-3E701CA92A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515" y="3977983"/>
            <a:ext cx="8735644" cy="1343212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F9B1B7F2-2581-1F97-6BFE-7EB13509A10B}"/>
              </a:ext>
            </a:extLst>
          </p:cNvPr>
          <p:cNvSpPr/>
          <p:nvPr/>
        </p:nvSpPr>
        <p:spPr>
          <a:xfrm>
            <a:off x="988243" y="4869160"/>
            <a:ext cx="7220188" cy="2467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2536623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圖片 12">
            <a:extLst>
              <a:ext uri="{FF2B5EF4-FFF2-40B4-BE49-F238E27FC236}">
                <a16:creationId xmlns:a16="http://schemas.microsoft.com/office/drawing/2014/main" id="{BC0FAB01-C593-7734-8AE4-C048C8D76E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808" y="2169140"/>
            <a:ext cx="8713413" cy="4658302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E0A01CC2-E9AF-EEDE-A9D5-F71645284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Tomcat</a:t>
            </a:r>
            <a:r>
              <a:rPr lang="zh-TW" altLang="en-US" dirty="0"/>
              <a:t>設定 </a:t>
            </a:r>
            <a:r>
              <a:rPr lang="en-US" altLang="zh-TW" dirty="0" err="1"/>
              <a:t>spring.profiles.active</a:t>
            </a:r>
            <a:r>
              <a:rPr lang="en-US" altLang="zh-TW" dirty="0"/>
              <a:t> 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4660291-7DFA-3E9C-C4A7-5356FF9107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4792" y="1166018"/>
            <a:ext cx="9289032" cy="4525963"/>
          </a:xfrm>
        </p:spPr>
        <p:txBody>
          <a:bodyPr>
            <a:normAutofit/>
          </a:bodyPr>
          <a:lstStyle/>
          <a:p>
            <a:r>
              <a:rPr lang="zh-TW" altLang="en-US" sz="2800" dirty="0"/>
              <a:t>方法三</a:t>
            </a:r>
            <a:r>
              <a:rPr lang="en-US" altLang="zh-TW" sz="2800" dirty="0"/>
              <a:t>:</a:t>
            </a:r>
            <a:r>
              <a:rPr lang="zh-TW" altLang="en-US" sz="2800" dirty="0"/>
              <a:t> </a:t>
            </a:r>
            <a:r>
              <a:rPr lang="en-US" altLang="zh-TW" sz="2800" dirty="0"/>
              <a:t>tomcat</a:t>
            </a:r>
            <a:r>
              <a:rPr lang="zh-TW" altLang="en-US" sz="2800" dirty="0"/>
              <a:t>綁定</a:t>
            </a:r>
            <a:r>
              <a:rPr lang="en-US" altLang="zh-TW" sz="2800" dirty="0"/>
              <a:t>windows </a:t>
            </a:r>
            <a:r>
              <a:rPr lang="zh-TW" altLang="en-US" sz="2800" dirty="0"/>
              <a:t>環境變數</a:t>
            </a:r>
            <a:endParaRPr lang="en-US" altLang="zh-TW" sz="28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C2172663-B3AA-FAA2-66F8-604841EAC4D7}"/>
              </a:ext>
            </a:extLst>
          </p:cNvPr>
          <p:cNvSpPr/>
          <p:nvPr/>
        </p:nvSpPr>
        <p:spPr>
          <a:xfrm>
            <a:off x="5040312" y="4060516"/>
            <a:ext cx="1180120" cy="5040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327F47E9-BB83-2098-F733-71D1508C0A76}"/>
              </a:ext>
            </a:extLst>
          </p:cNvPr>
          <p:cNvSpPr/>
          <p:nvPr/>
        </p:nvSpPr>
        <p:spPr>
          <a:xfrm>
            <a:off x="5544368" y="5229200"/>
            <a:ext cx="720080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B47555C7-7C95-73CA-8E94-40B14922A55F}"/>
              </a:ext>
            </a:extLst>
          </p:cNvPr>
          <p:cNvSpPr/>
          <p:nvPr/>
        </p:nvSpPr>
        <p:spPr>
          <a:xfrm>
            <a:off x="2880072" y="5373216"/>
            <a:ext cx="1296144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FDA256DA-E670-38C3-669B-CA365058ACBF}"/>
              </a:ext>
            </a:extLst>
          </p:cNvPr>
          <p:cNvSpPr txBox="1"/>
          <p:nvPr/>
        </p:nvSpPr>
        <p:spPr>
          <a:xfrm>
            <a:off x="2520032" y="5291916"/>
            <a:ext cx="36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73D227"/>
                </a:solidFill>
              </a:rPr>
              <a:t>1.</a:t>
            </a:r>
            <a:endParaRPr lang="zh-TW" altLang="en-US" dirty="0">
              <a:solidFill>
                <a:srgbClr val="73D227"/>
              </a:solidFill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D9CDCE26-8EC9-1E11-A7FA-E5C523312997}"/>
              </a:ext>
            </a:extLst>
          </p:cNvPr>
          <p:cNvSpPr txBox="1"/>
          <p:nvPr/>
        </p:nvSpPr>
        <p:spPr>
          <a:xfrm>
            <a:off x="5234712" y="5219908"/>
            <a:ext cx="36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73D227"/>
                </a:solidFill>
              </a:rPr>
              <a:t>2.</a:t>
            </a:r>
            <a:endParaRPr lang="zh-TW" altLang="en-US" dirty="0">
              <a:solidFill>
                <a:srgbClr val="73D227"/>
              </a:solidFill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AC8E6819-CC8D-844E-29C2-D170C32CD23B}"/>
              </a:ext>
            </a:extLst>
          </p:cNvPr>
          <p:cNvSpPr txBox="1"/>
          <p:nvPr/>
        </p:nvSpPr>
        <p:spPr>
          <a:xfrm>
            <a:off x="4780272" y="3875850"/>
            <a:ext cx="36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73D227"/>
                </a:solidFill>
              </a:rPr>
              <a:t>3.</a:t>
            </a:r>
            <a:endParaRPr lang="zh-TW" altLang="en-US" dirty="0">
              <a:solidFill>
                <a:srgbClr val="73D227"/>
              </a:solidFill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7ACB672B-A272-842B-4178-22BB561DDB86}"/>
              </a:ext>
            </a:extLst>
          </p:cNvPr>
          <p:cNvSpPr txBox="1"/>
          <p:nvPr/>
        </p:nvSpPr>
        <p:spPr>
          <a:xfrm>
            <a:off x="503808" y="1651555"/>
            <a:ext cx="5343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solidFill>
                  <a:srgbClr val="002060"/>
                </a:solidFill>
                <a:latin typeface="微軟正黑體" pitchFamily="34" charset="-120"/>
                <a:ea typeface="微軟正黑體" pitchFamily="34" charset="-120"/>
              </a:rPr>
              <a:t>步驟</a:t>
            </a:r>
            <a:r>
              <a:rPr lang="en-US" altLang="zh-TW" sz="2800" dirty="0">
                <a:solidFill>
                  <a:srgbClr val="002060"/>
                </a:solidFill>
                <a:latin typeface="微軟正黑體" pitchFamily="34" charset="-120"/>
                <a:ea typeface="微軟正黑體" pitchFamily="34" charset="-120"/>
              </a:rPr>
              <a:t>1:</a:t>
            </a:r>
            <a:r>
              <a:rPr lang="zh-TW" altLang="en-US" sz="2800" dirty="0">
                <a:solidFill>
                  <a:srgbClr val="002060"/>
                </a:solidFill>
                <a:latin typeface="微軟正黑體" pitchFamily="34" charset="-120"/>
                <a:ea typeface="微軟正黑體" pitchFamily="34" charset="-120"/>
              </a:rPr>
              <a:t>新增</a:t>
            </a:r>
            <a:r>
              <a:rPr lang="en-US" altLang="zh-TW" sz="2800" dirty="0">
                <a:solidFill>
                  <a:srgbClr val="002060"/>
                </a:solidFill>
                <a:latin typeface="微軟正黑體" pitchFamily="34" charset="-120"/>
                <a:ea typeface="微軟正黑體" pitchFamily="34" charset="-120"/>
              </a:rPr>
              <a:t>windows </a:t>
            </a:r>
            <a:r>
              <a:rPr lang="zh-TW" altLang="en-US" sz="2800" dirty="0">
                <a:solidFill>
                  <a:srgbClr val="002060"/>
                </a:solidFill>
                <a:latin typeface="微軟正黑體" pitchFamily="34" charset="-120"/>
                <a:ea typeface="微軟正黑體" pitchFamily="34" charset="-120"/>
              </a:rPr>
              <a:t>環境變數</a:t>
            </a:r>
          </a:p>
        </p:txBody>
      </p:sp>
    </p:spTree>
    <p:extLst>
      <p:ext uri="{BB962C8B-B14F-4D97-AF65-F5344CB8AC3E}">
        <p14:creationId xmlns:p14="http://schemas.microsoft.com/office/powerpoint/2010/main" val="85715625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0A01CC2-E9AF-EEDE-A9D5-F71645284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Tomcat</a:t>
            </a:r>
            <a:r>
              <a:rPr lang="zh-TW" altLang="en-US" dirty="0"/>
              <a:t>設定 </a:t>
            </a:r>
            <a:r>
              <a:rPr lang="en-US" altLang="zh-TW" dirty="0" err="1"/>
              <a:t>spring.profiles.active</a:t>
            </a:r>
            <a:r>
              <a:rPr lang="en-US" altLang="zh-TW" dirty="0"/>
              <a:t> 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4660291-7DFA-3E9C-C4A7-5356FF9107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4792" y="1166018"/>
            <a:ext cx="9289032" cy="4525963"/>
          </a:xfrm>
        </p:spPr>
        <p:txBody>
          <a:bodyPr>
            <a:normAutofit/>
          </a:bodyPr>
          <a:lstStyle/>
          <a:p>
            <a:r>
              <a:rPr lang="zh-TW" altLang="en-US" sz="2800" dirty="0"/>
              <a:t>方法三</a:t>
            </a:r>
            <a:r>
              <a:rPr lang="en-US" altLang="zh-TW" sz="2800" dirty="0"/>
              <a:t>:</a:t>
            </a:r>
            <a:r>
              <a:rPr lang="zh-TW" altLang="en-US" sz="2800" dirty="0"/>
              <a:t> </a:t>
            </a:r>
            <a:r>
              <a:rPr lang="en-US" altLang="zh-TW" sz="2800" dirty="0"/>
              <a:t>tomcat</a:t>
            </a:r>
            <a:r>
              <a:rPr lang="zh-TW" altLang="en-US" sz="2800" dirty="0"/>
              <a:t>綁定</a:t>
            </a:r>
            <a:r>
              <a:rPr lang="en-US" altLang="zh-TW" sz="2800" dirty="0"/>
              <a:t>windows </a:t>
            </a:r>
            <a:r>
              <a:rPr lang="zh-TW" altLang="en-US" sz="2800" dirty="0"/>
              <a:t>環境變數</a:t>
            </a:r>
            <a:endParaRPr lang="en-US" altLang="zh-TW" sz="2800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3D8B015-1DFB-1F56-2AAD-66DB800578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378" y="3080500"/>
            <a:ext cx="9429111" cy="104501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5CADAD54-01F6-71FD-3B88-C37EBE9CE996}"/>
              </a:ext>
            </a:extLst>
          </p:cNvPr>
          <p:cNvSpPr/>
          <p:nvPr/>
        </p:nvSpPr>
        <p:spPr>
          <a:xfrm>
            <a:off x="492705" y="3080500"/>
            <a:ext cx="8741984" cy="216024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58B3567A-8F76-B839-9D94-1E85DC3F3E73}"/>
              </a:ext>
            </a:extLst>
          </p:cNvPr>
          <p:cNvSpPr txBox="1"/>
          <p:nvPr/>
        </p:nvSpPr>
        <p:spPr>
          <a:xfrm>
            <a:off x="283378" y="2294197"/>
            <a:ext cx="41125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solidFill>
                  <a:srgbClr val="002060"/>
                </a:solidFill>
                <a:latin typeface="微軟正黑體" pitchFamily="34" charset="-120"/>
                <a:ea typeface="微軟正黑體" pitchFamily="34" charset="-120"/>
              </a:rPr>
              <a:t>步驟</a:t>
            </a:r>
            <a:r>
              <a:rPr lang="en-US" altLang="zh-TW" sz="2800" dirty="0">
                <a:solidFill>
                  <a:srgbClr val="002060"/>
                </a:solidFill>
                <a:latin typeface="微軟正黑體" pitchFamily="34" charset="-120"/>
                <a:ea typeface="微軟正黑體" pitchFamily="34" charset="-120"/>
              </a:rPr>
              <a:t>2:</a:t>
            </a:r>
            <a:r>
              <a:rPr lang="zh-TW" altLang="en-US" sz="2800" dirty="0">
                <a:solidFill>
                  <a:srgbClr val="002060"/>
                </a:solidFill>
                <a:latin typeface="微軟正黑體" pitchFamily="34" charset="-120"/>
                <a:ea typeface="微軟正黑體" pitchFamily="34" charset="-120"/>
              </a:rPr>
              <a:t>修改</a:t>
            </a:r>
            <a:r>
              <a:rPr lang="en-US" altLang="zh-TW" sz="2800" dirty="0"/>
              <a:t>catalina.bat </a:t>
            </a:r>
            <a:endParaRPr lang="zh-TW" altLang="en-US" sz="2800" dirty="0">
              <a:solidFill>
                <a:srgbClr val="00206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01466229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PlaceHolder 1"/>
          <p:cNvSpPr>
            <a:spLocks noGrp="1"/>
          </p:cNvSpPr>
          <p:nvPr>
            <p:ph type="title"/>
          </p:nvPr>
        </p:nvSpPr>
        <p:spPr>
          <a:xfrm>
            <a:off x="609600" y="256320"/>
            <a:ext cx="84231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套件來源 </a:t>
            </a: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Nexus </a:t>
            </a:r>
            <a:r>
              <a:rPr 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內部開發本機設定</a:t>
            </a: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(</a:t>
            </a:r>
            <a:r>
              <a:rPr 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一</a:t>
            </a: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0" strike="noStrike" spc="-1" dirty="0">
              <a:solidFill>
                <a:schemeClr val="dk1"/>
              </a:solidFill>
              <a:latin typeface="Arial"/>
            </a:endParaRPr>
          </a:p>
        </p:txBody>
      </p:sp>
      <p:pic>
        <p:nvPicPr>
          <p:cNvPr id="417" name="圖片 1"/>
          <p:cNvPicPr/>
          <p:nvPr/>
        </p:nvPicPr>
        <p:blipFill>
          <a:blip r:embed="rId2"/>
          <a:stretch/>
        </p:blipFill>
        <p:spPr>
          <a:xfrm>
            <a:off x="1096920" y="2557440"/>
            <a:ext cx="7886520" cy="1742760"/>
          </a:xfrm>
          <a:prstGeom prst="rect">
            <a:avLst/>
          </a:prstGeom>
          <a:ln w="0">
            <a:solidFill>
              <a:srgbClr val="4F81BD"/>
            </a:solidFill>
          </a:ln>
        </p:spPr>
      </p:pic>
      <p:sp>
        <p:nvSpPr>
          <p:cNvPr id="418" name="PlaceHolder 3"/>
          <p:cNvSpPr/>
          <p:nvPr/>
        </p:nvSpPr>
        <p:spPr>
          <a:xfrm>
            <a:off x="997560" y="980280"/>
            <a:ext cx="8310960" cy="765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於開發本機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~/.m2/settings.xml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設定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mirrors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PlaceHolder 1"/>
          <p:cNvSpPr>
            <a:spLocks noGrp="1"/>
          </p:cNvSpPr>
          <p:nvPr>
            <p:ph type="title"/>
          </p:nvPr>
        </p:nvSpPr>
        <p:spPr>
          <a:xfrm>
            <a:off x="766618" y="277200"/>
            <a:ext cx="8266142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套件來源 </a:t>
            </a: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Nexus </a:t>
            </a:r>
            <a:r>
              <a:rPr 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內部開發本機設定</a:t>
            </a: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(</a:t>
            </a:r>
            <a:r>
              <a:rPr 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二</a:t>
            </a: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420" name="PlaceHolder 3"/>
          <p:cNvSpPr/>
          <p:nvPr/>
        </p:nvSpPr>
        <p:spPr>
          <a:xfrm>
            <a:off x="596880" y="1634760"/>
            <a:ext cx="3010680" cy="1782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於開發本機 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~/.m2/settings.xml 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設定配置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21" name="圖片 2"/>
          <p:cNvPicPr/>
          <p:nvPr/>
        </p:nvPicPr>
        <p:blipFill>
          <a:blip r:embed="rId2"/>
          <a:stretch/>
        </p:blipFill>
        <p:spPr>
          <a:xfrm>
            <a:off x="3608280" y="1001160"/>
            <a:ext cx="6211440" cy="501696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45;p45">
            <a:extLst>
              <a:ext uri="{FF2B5EF4-FFF2-40B4-BE49-F238E27FC236}">
                <a16:creationId xmlns:a16="http://schemas.microsoft.com/office/drawing/2014/main" id="{6A5BA521-F897-C3F2-A1D7-7386F79552DA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應用系統上版流程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–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 各流程負責人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83B2E6C0-E789-2AE8-68EE-9EF6ABC932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42" y="1149350"/>
            <a:ext cx="9958939" cy="4307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30690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PlaceHolder 3"/>
          <p:cNvSpPr/>
          <p:nvPr/>
        </p:nvSpPr>
        <p:spPr>
          <a:xfrm>
            <a:off x="739080" y="1001160"/>
            <a:ext cx="9050040" cy="479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eclipse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設定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23" name="圖片 2"/>
          <p:cNvPicPr/>
          <p:nvPr/>
        </p:nvPicPr>
        <p:blipFill>
          <a:blip r:embed="rId2"/>
          <a:stretch/>
        </p:blipFill>
        <p:spPr>
          <a:xfrm>
            <a:off x="1448640" y="1533240"/>
            <a:ext cx="7812360" cy="4482720"/>
          </a:xfrm>
          <a:prstGeom prst="rect">
            <a:avLst/>
          </a:prstGeom>
          <a:ln w="0">
            <a:solidFill>
              <a:srgbClr val="4F81BD"/>
            </a:solidFill>
          </a:ln>
        </p:spPr>
      </p:pic>
      <p:sp>
        <p:nvSpPr>
          <p:cNvPr id="424" name="PlaceHolder 1"/>
          <p:cNvSpPr/>
          <p:nvPr/>
        </p:nvSpPr>
        <p:spPr>
          <a:xfrm>
            <a:off x="739080" y="277200"/>
            <a:ext cx="8293680" cy="723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套件來源 </a:t>
            </a: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Nexus </a:t>
            </a:r>
            <a:r>
              <a:rPr 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內部開發本機設定</a:t>
            </a: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(</a:t>
            </a:r>
            <a:r>
              <a:rPr 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三</a:t>
            </a: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PlaceHolder 1"/>
          <p:cNvSpPr/>
          <p:nvPr/>
        </p:nvSpPr>
        <p:spPr>
          <a:xfrm>
            <a:off x="748145" y="237960"/>
            <a:ext cx="8290735" cy="723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套件來源 </a:t>
            </a: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Nexus </a:t>
            </a:r>
            <a:r>
              <a:rPr 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內部開發本機設定</a:t>
            </a: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(</a:t>
            </a:r>
            <a:r>
              <a:rPr 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四</a:t>
            </a: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26" name="圖片 1"/>
          <p:cNvPicPr/>
          <p:nvPr/>
        </p:nvPicPr>
        <p:blipFill>
          <a:blip r:embed="rId2"/>
          <a:stretch/>
        </p:blipFill>
        <p:spPr>
          <a:xfrm>
            <a:off x="393840" y="1829520"/>
            <a:ext cx="9340920" cy="4000680"/>
          </a:xfrm>
          <a:prstGeom prst="rect">
            <a:avLst/>
          </a:prstGeom>
          <a:ln w="0">
            <a:solidFill>
              <a:srgbClr val="4F81BD"/>
            </a:solidFill>
          </a:ln>
        </p:spPr>
      </p:pic>
      <p:sp>
        <p:nvSpPr>
          <p:cNvPr id="427" name="PlaceHolder 3"/>
          <p:cNvSpPr/>
          <p:nvPr/>
        </p:nvSpPr>
        <p:spPr>
          <a:xfrm>
            <a:off x="392400" y="961920"/>
            <a:ext cx="9222120" cy="833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若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settings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設定成功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maven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編譯時會看到由內部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Nexus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抓取套件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PlaceHolder 3"/>
          <p:cNvSpPr/>
          <p:nvPr/>
        </p:nvSpPr>
        <p:spPr>
          <a:xfrm>
            <a:off x="587160" y="693360"/>
            <a:ext cx="8820360" cy="1153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Maven pom file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檔案設定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version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須為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Notes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單號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groupId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會影響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Nexus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儲存庫的路徑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,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如下圖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: 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9" name="PlaceHolder 1"/>
          <p:cNvSpPr/>
          <p:nvPr/>
        </p:nvSpPr>
        <p:spPr>
          <a:xfrm>
            <a:off x="962280" y="71640"/>
            <a:ext cx="8070480" cy="723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Nexus pom file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注意事項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30" name="圖片 4"/>
          <p:cNvPicPr/>
          <p:nvPr/>
        </p:nvPicPr>
        <p:blipFill>
          <a:blip r:embed="rId2"/>
          <a:stretch/>
        </p:blipFill>
        <p:spPr>
          <a:xfrm>
            <a:off x="6444720" y="1938960"/>
            <a:ext cx="2748600" cy="4188960"/>
          </a:xfrm>
          <a:prstGeom prst="rect">
            <a:avLst/>
          </a:prstGeom>
          <a:ln w="0">
            <a:solidFill>
              <a:srgbClr val="4F81BD"/>
            </a:solidFill>
          </a:ln>
        </p:spPr>
      </p:pic>
      <p:pic>
        <p:nvPicPr>
          <p:cNvPr id="431" name="圖片 7"/>
          <p:cNvPicPr/>
          <p:nvPr/>
        </p:nvPicPr>
        <p:blipFill>
          <a:blip r:embed="rId3"/>
          <a:stretch/>
        </p:blipFill>
        <p:spPr>
          <a:xfrm>
            <a:off x="1005840" y="1938960"/>
            <a:ext cx="5270040" cy="414396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540000" y="464400"/>
            <a:ext cx="9070560" cy="15138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441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Thank you</a:t>
            </a:r>
            <a:endParaRPr lang="en-US" sz="441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Google Shape;1127;p41"/>
          <p:cNvSpPr/>
          <p:nvPr/>
        </p:nvSpPr>
        <p:spPr>
          <a:xfrm>
            <a:off x="4015440" y="2664360"/>
            <a:ext cx="2012040" cy="2012040"/>
          </a:xfrm>
          <a:prstGeom prst="ellipse">
            <a:avLst/>
          </a:prstGeom>
          <a:solidFill>
            <a:schemeClr val="accent2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979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75" name="Google Shape;1147;p41"/>
          <p:cNvSpPr/>
          <p:nvPr/>
        </p:nvSpPr>
        <p:spPr>
          <a:xfrm>
            <a:off x="3602520" y="1936800"/>
            <a:ext cx="761400" cy="761400"/>
          </a:xfrm>
          <a:prstGeom prst="ellipse">
            <a:avLst/>
          </a:prstGeom>
          <a:solidFill>
            <a:schemeClr val="accent5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979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76" name="Google Shape;1148;p41"/>
          <p:cNvSpPr/>
          <p:nvPr/>
        </p:nvSpPr>
        <p:spPr>
          <a:xfrm>
            <a:off x="2910960" y="3289680"/>
            <a:ext cx="761400" cy="761400"/>
          </a:xfrm>
          <a:prstGeom prst="ellipse">
            <a:avLst/>
          </a:prstGeom>
          <a:solidFill>
            <a:schemeClr val="accent6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979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77" name="Google Shape;1149;p41"/>
          <p:cNvSpPr/>
          <p:nvPr/>
        </p:nvSpPr>
        <p:spPr>
          <a:xfrm>
            <a:off x="3602520" y="4642560"/>
            <a:ext cx="761400" cy="761400"/>
          </a:xfrm>
          <a:prstGeom prst="ellipse">
            <a:avLst/>
          </a:prstGeom>
          <a:solidFill>
            <a:schemeClr val="accent2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979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78" name="Google Shape;1150;p41"/>
          <p:cNvSpPr/>
          <p:nvPr/>
        </p:nvSpPr>
        <p:spPr>
          <a:xfrm>
            <a:off x="4108320" y="3742560"/>
            <a:ext cx="1860840" cy="314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sz="1979" b="1" strike="noStrike" spc="-1">
                <a:solidFill>
                  <a:srgbClr val="FFFFFF"/>
                </a:solidFill>
                <a:latin typeface="Fira Sans"/>
                <a:ea typeface="Fira Sans"/>
              </a:rPr>
              <a:t>南區資訊中心</a:t>
            </a:r>
            <a:endParaRPr lang="en-US" sz="1979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Google Shape;1151;p41"/>
          <p:cNvSpPr/>
          <p:nvPr/>
        </p:nvSpPr>
        <p:spPr>
          <a:xfrm>
            <a:off x="5663520" y="1936800"/>
            <a:ext cx="761400" cy="761400"/>
          </a:xfrm>
          <a:prstGeom prst="ellipse">
            <a:avLst/>
          </a:prstGeom>
          <a:solidFill>
            <a:schemeClr val="accent4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979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80" name="Google Shape;1152;p41"/>
          <p:cNvSpPr/>
          <p:nvPr/>
        </p:nvSpPr>
        <p:spPr>
          <a:xfrm>
            <a:off x="5663520" y="4642560"/>
            <a:ext cx="761400" cy="761400"/>
          </a:xfrm>
          <a:prstGeom prst="ellipse">
            <a:avLst/>
          </a:prstGeom>
          <a:solidFill>
            <a:schemeClr val="accent1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979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81" name="Google Shape;1153;p41"/>
          <p:cNvSpPr/>
          <p:nvPr/>
        </p:nvSpPr>
        <p:spPr>
          <a:xfrm>
            <a:off x="6405840" y="3289680"/>
            <a:ext cx="761400" cy="761400"/>
          </a:xfrm>
          <a:prstGeom prst="ellipse">
            <a:avLst/>
          </a:prstGeom>
          <a:solidFill>
            <a:schemeClr val="accent3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979" b="0" strike="noStrike" spc="-1">
              <a:solidFill>
                <a:schemeClr val="dk1"/>
              </a:solidFill>
              <a:latin typeface="Arial"/>
            </a:endParaRPr>
          </a:p>
        </p:txBody>
      </p:sp>
      <p:grpSp>
        <p:nvGrpSpPr>
          <p:cNvPr id="82" name="Google Shape;1154;p41"/>
          <p:cNvGrpSpPr/>
          <p:nvPr/>
        </p:nvGrpSpPr>
        <p:grpSpPr>
          <a:xfrm>
            <a:off x="4859640" y="3260880"/>
            <a:ext cx="358920" cy="381960"/>
            <a:chOff x="4859640" y="3260880"/>
            <a:chExt cx="358920" cy="381960"/>
          </a:xfrm>
        </p:grpSpPr>
        <p:sp>
          <p:nvSpPr>
            <p:cNvPr id="83" name="Google Shape;1155;p41"/>
            <p:cNvSpPr/>
            <p:nvPr/>
          </p:nvSpPr>
          <p:spPr>
            <a:xfrm>
              <a:off x="5039280" y="3260880"/>
              <a:ext cx="20520" cy="55440"/>
            </a:xfrm>
            <a:custGeom>
              <a:avLst/>
              <a:gdLst>
                <a:gd name="textAreaLeft" fmla="*/ 0 w 20520"/>
                <a:gd name="textAreaRight" fmla="*/ 22680 w 20520"/>
                <a:gd name="textAreaTop" fmla="*/ 0 h 55440"/>
                <a:gd name="textAreaBottom" fmla="*/ 57600 h 55440"/>
              </a:gdLst>
              <a:ahLst/>
              <a:cxnLst/>
              <a:rect l="textAreaLeft" t="textAreaTop" r="textAreaRight" b="textAreaBottom"/>
              <a:pathLst>
                <a:path w="694" h="1765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418"/>
                  </a:lnTo>
                  <a:cubicBezTo>
                    <a:pt x="0" y="1607"/>
                    <a:pt x="158" y="1765"/>
                    <a:pt x="347" y="1765"/>
                  </a:cubicBezTo>
                  <a:cubicBezTo>
                    <a:pt x="536" y="1765"/>
                    <a:pt x="693" y="1607"/>
                    <a:pt x="693" y="1418"/>
                  </a:cubicBezTo>
                  <a:lnTo>
                    <a:pt x="693" y="347"/>
                  </a:ln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28800" rIns="100800" bIns="2880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84" name="Google Shape;1156;p41"/>
            <p:cNvSpPr/>
            <p:nvPr/>
          </p:nvSpPr>
          <p:spPr>
            <a:xfrm>
              <a:off x="5108040" y="3285360"/>
              <a:ext cx="43920" cy="42120"/>
            </a:xfrm>
            <a:custGeom>
              <a:avLst/>
              <a:gdLst>
                <a:gd name="textAreaLeft" fmla="*/ 0 w 43920"/>
                <a:gd name="textAreaRight" fmla="*/ 46080 w 43920"/>
                <a:gd name="textAreaTop" fmla="*/ 0 h 42120"/>
                <a:gd name="textAreaBottom" fmla="*/ 44280 h 42120"/>
              </a:gdLst>
              <a:ahLst/>
              <a:cxnLst/>
              <a:rect l="textAreaLeft" t="textAreaTop" r="textAreaRight" b="textAreaBottom"/>
              <a:pathLst>
                <a:path w="1418" h="1364">
                  <a:moveTo>
                    <a:pt x="1071" y="1"/>
                  </a:moveTo>
                  <a:cubicBezTo>
                    <a:pt x="977" y="1"/>
                    <a:pt x="882" y="24"/>
                    <a:pt x="819" y="72"/>
                  </a:cubicBezTo>
                  <a:lnTo>
                    <a:pt x="126" y="796"/>
                  </a:lnTo>
                  <a:cubicBezTo>
                    <a:pt x="0" y="922"/>
                    <a:pt x="0" y="1143"/>
                    <a:pt x="126" y="1269"/>
                  </a:cubicBezTo>
                  <a:cubicBezTo>
                    <a:pt x="189" y="1332"/>
                    <a:pt x="268" y="1363"/>
                    <a:pt x="350" y="1363"/>
                  </a:cubicBezTo>
                  <a:cubicBezTo>
                    <a:pt x="433" y="1363"/>
                    <a:pt x="520" y="1332"/>
                    <a:pt x="599" y="1269"/>
                  </a:cubicBezTo>
                  <a:lnTo>
                    <a:pt x="1323" y="544"/>
                  </a:lnTo>
                  <a:cubicBezTo>
                    <a:pt x="1418" y="418"/>
                    <a:pt x="1418" y="198"/>
                    <a:pt x="1323" y="72"/>
                  </a:cubicBezTo>
                  <a:cubicBezTo>
                    <a:pt x="1260" y="24"/>
                    <a:pt x="1166" y="1"/>
                    <a:pt x="1071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21960" rIns="100800" bIns="2196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85" name="Google Shape;1157;p41"/>
            <p:cNvSpPr/>
            <p:nvPr/>
          </p:nvSpPr>
          <p:spPr>
            <a:xfrm>
              <a:off x="5174640" y="3420000"/>
              <a:ext cx="43920" cy="21600"/>
            </a:xfrm>
            <a:custGeom>
              <a:avLst/>
              <a:gdLst>
                <a:gd name="textAreaLeft" fmla="*/ 0 w 43920"/>
                <a:gd name="textAreaRight" fmla="*/ 46080 w 43920"/>
                <a:gd name="textAreaTop" fmla="*/ 0 h 21600"/>
                <a:gd name="textAreaBottom" fmla="*/ 23760 h 21600"/>
              </a:gdLst>
              <a:ahLst/>
              <a:cxnLst/>
              <a:rect l="textAreaLeft" t="textAreaTop" r="textAreaRight" b="textAreaBottom"/>
              <a:pathLst>
                <a:path w="1419" h="726">
                  <a:moveTo>
                    <a:pt x="379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79" y="725"/>
                  </a:cubicBezTo>
                  <a:lnTo>
                    <a:pt x="1072" y="725"/>
                  </a:lnTo>
                  <a:cubicBezTo>
                    <a:pt x="1261" y="725"/>
                    <a:pt x="1419" y="568"/>
                    <a:pt x="1419" y="347"/>
                  </a:cubicBezTo>
                  <a:cubicBezTo>
                    <a:pt x="1419" y="158"/>
                    <a:pt x="1261" y="1"/>
                    <a:pt x="1072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11880" rIns="100800" bIns="1188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86" name="Google Shape;1158;p41"/>
            <p:cNvSpPr/>
            <p:nvPr/>
          </p:nvSpPr>
          <p:spPr>
            <a:xfrm>
              <a:off x="4859640" y="3420000"/>
              <a:ext cx="43920" cy="20520"/>
            </a:xfrm>
            <a:custGeom>
              <a:avLst/>
              <a:gdLst>
                <a:gd name="textAreaLeft" fmla="*/ 0 w 43920"/>
                <a:gd name="textAreaRight" fmla="*/ 46080 w 43920"/>
                <a:gd name="textAreaTop" fmla="*/ 0 h 20520"/>
                <a:gd name="textAreaBottom" fmla="*/ 22680 h 20520"/>
              </a:gdLst>
              <a:ahLst/>
              <a:cxnLst/>
              <a:rect l="textAreaLeft" t="textAreaTop" r="textAreaRight" b="textAreaBottom"/>
              <a:pathLst>
                <a:path w="1419" h="694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694"/>
                    <a:pt x="347" y="694"/>
                  </a:cubicBezTo>
                  <a:lnTo>
                    <a:pt x="1072" y="694"/>
                  </a:lnTo>
                  <a:cubicBezTo>
                    <a:pt x="1261" y="694"/>
                    <a:pt x="1419" y="568"/>
                    <a:pt x="1419" y="347"/>
                  </a:cubicBezTo>
                  <a:cubicBezTo>
                    <a:pt x="1419" y="158"/>
                    <a:pt x="1261" y="1"/>
                    <a:pt x="1072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11160" rIns="100800" bIns="1116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87" name="Google Shape;1159;p41"/>
            <p:cNvSpPr/>
            <p:nvPr/>
          </p:nvSpPr>
          <p:spPr>
            <a:xfrm>
              <a:off x="4948920" y="3285360"/>
              <a:ext cx="43920" cy="42120"/>
            </a:xfrm>
            <a:custGeom>
              <a:avLst/>
              <a:gdLst>
                <a:gd name="textAreaLeft" fmla="*/ 0 w 43920"/>
                <a:gd name="textAreaRight" fmla="*/ 46080 w 43920"/>
                <a:gd name="textAreaTop" fmla="*/ 0 h 42120"/>
                <a:gd name="textAreaBottom" fmla="*/ 44280 h 42120"/>
              </a:gdLst>
              <a:ahLst/>
              <a:cxnLst/>
              <a:rect l="textAreaLeft" t="textAreaTop" r="textAreaRight" b="textAreaBottom"/>
              <a:pathLst>
                <a:path w="1419" h="1364">
                  <a:moveTo>
                    <a:pt x="363" y="1"/>
                  </a:moveTo>
                  <a:cubicBezTo>
                    <a:pt x="276" y="1"/>
                    <a:pt x="190" y="24"/>
                    <a:pt x="127" y="72"/>
                  </a:cubicBezTo>
                  <a:cubicBezTo>
                    <a:pt x="1" y="198"/>
                    <a:pt x="1" y="450"/>
                    <a:pt x="127" y="544"/>
                  </a:cubicBezTo>
                  <a:lnTo>
                    <a:pt x="820" y="1269"/>
                  </a:lnTo>
                  <a:cubicBezTo>
                    <a:pt x="883" y="1332"/>
                    <a:pt x="977" y="1363"/>
                    <a:pt x="1072" y="1363"/>
                  </a:cubicBezTo>
                  <a:cubicBezTo>
                    <a:pt x="1166" y="1363"/>
                    <a:pt x="1261" y="1332"/>
                    <a:pt x="1324" y="1269"/>
                  </a:cubicBezTo>
                  <a:cubicBezTo>
                    <a:pt x="1418" y="1143"/>
                    <a:pt x="1418" y="922"/>
                    <a:pt x="1324" y="796"/>
                  </a:cubicBezTo>
                  <a:lnTo>
                    <a:pt x="599" y="72"/>
                  </a:lnTo>
                  <a:cubicBezTo>
                    <a:pt x="536" y="24"/>
                    <a:pt x="450" y="1"/>
                    <a:pt x="363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21960" rIns="100800" bIns="2196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88" name="Google Shape;1160;p41"/>
            <p:cNvSpPr/>
            <p:nvPr/>
          </p:nvSpPr>
          <p:spPr>
            <a:xfrm>
              <a:off x="4880160" y="3329640"/>
              <a:ext cx="46080" cy="31680"/>
            </a:xfrm>
            <a:custGeom>
              <a:avLst/>
              <a:gdLst>
                <a:gd name="textAreaLeft" fmla="*/ 0 w 46080"/>
                <a:gd name="textAreaRight" fmla="*/ 48240 w 46080"/>
                <a:gd name="textAreaTop" fmla="*/ 0 h 31680"/>
                <a:gd name="textAreaBottom" fmla="*/ 33840 h 31680"/>
              </a:gdLst>
              <a:ahLst/>
              <a:cxnLst/>
              <a:rect l="textAreaLeft" t="textAreaTop" r="textAreaRight" b="textAreaBottom"/>
              <a:pathLst>
                <a:path w="1482" h="1039">
                  <a:moveTo>
                    <a:pt x="396" y="0"/>
                  </a:moveTo>
                  <a:cubicBezTo>
                    <a:pt x="267" y="0"/>
                    <a:pt x="132" y="81"/>
                    <a:pt x="64" y="195"/>
                  </a:cubicBezTo>
                  <a:cubicBezTo>
                    <a:pt x="1" y="353"/>
                    <a:pt x="64" y="573"/>
                    <a:pt x="221" y="668"/>
                  </a:cubicBezTo>
                  <a:lnTo>
                    <a:pt x="946" y="1015"/>
                  </a:lnTo>
                  <a:cubicBezTo>
                    <a:pt x="987" y="1031"/>
                    <a:pt x="1032" y="1039"/>
                    <a:pt x="1077" y="1039"/>
                  </a:cubicBezTo>
                  <a:cubicBezTo>
                    <a:pt x="1209" y="1039"/>
                    <a:pt x="1349" y="974"/>
                    <a:pt x="1419" y="857"/>
                  </a:cubicBezTo>
                  <a:cubicBezTo>
                    <a:pt x="1482" y="699"/>
                    <a:pt x="1419" y="447"/>
                    <a:pt x="1261" y="384"/>
                  </a:cubicBezTo>
                  <a:lnTo>
                    <a:pt x="536" y="38"/>
                  </a:lnTo>
                  <a:cubicBezTo>
                    <a:pt x="493" y="12"/>
                    <a:pt x="445" y="0"/>
                    <a:pt x="396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16920" rIns="100800" bIns="1692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89" name="Google Shape;1161;p41"/>
            <p:cNvSpPr/>
            <p:nvPr/>
          </p:nvSpPr>
          <p:spPr>
            <a:xfrm>
              <a:off x="5151240" y="3330000"/>
              <a:ext cx="46080" cy="32760"/>
            </a:xfrm>
            <a:custGeom>
              <a:avLst/>
              <a:gdLst>
                <a:gd name="textAreaLeft" fmla="*/ 0 w 46080"/>
                <a:gd name="textAreaRight" fmla="*/ 48240 w 46080"/>
                <a:gd name="textAreaTop" fmla="*/ 0 h 32760"/>
                <a:gd name="textAreaBottom" fmla="*/ 34920 h 32760"/>
              </a:gdLst>
              <a:ahLst/>
              <a:cxnLst/>
              <a:rect l="textAreaLeft" t="textAreaTop" r="textAreaRight" b="textAreaBottom"/>
              <a:pathLst>
                <a:path w="1481" h="1072">
                  <a:moveTo>
                    <a:pt x="1110" y="0"/>
                  </a:moveTo>
                  <a:cubicBezTo>
                    <a:pt x="1049" y="0"/>
                    <a:pt x="983" y="18"/>
                    <a:pt x="914" y="57"/>
                  </a:cubicBezTo>
                  <a:lnTo>
                    <a:pt x="221" y="404"/>
                  </a:lnTo>
                  <a:cubicBezTo>
                    <a:pt x="63" y="498"/>
                    <a:pt x="0" y="687"/>
                    <a:pt x="63" y="877"/>
                  </a:cubicBezTo>
                  <a:cubicBezTo>
                    <a:pt x="132" y="991"/>
                    <a:pt x="250" y="1072"/>
                    <a:pt x="382" y="1072"/>
                  </a:cubicBezTo>
                  <a:cubicBezTo>
                    <a:pt x="432" y="1072"/>
                    <a:pt x="484" y="1060"/>
                    <a:pt x="536" y="1034"/>
                  </a:cubicBezTo>
                  <a:lnTo>
                    <a:pt x="1260" y="687"/>
                  </a:lnTo>
                  <a:cubicBezTo>
                    <a:pt x="1418" y="593"/>
                    <a:pt x="1481" y="404"/>
                    <a:pt x="1418" y="215"/>
                  </a:cubicBezTo>
                  <a:cubicBezTo>
                    <a:pt x="1353" y="85"/>
                    <a:pt x="1244" y="0"/>
                    <a:pt x="1110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17280" rIns="100800" bIns="1728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90" name="Google Shape;1162;p41"/>
            <p:cNvSpPr/>
            <p:nvPr/>
          </p:nvSpPr>
          <p:spPr>
            <a:xfrm>
              <a:off x="4921200" y="3327480"/>
              <a:ext cx="228600" cy="315360"/>
            </a:xfrm>
            <a:custGeom>
              <a:avLst/>
              <a:gdLst>
                <a:gd name="textAreaLeft" fmla="*/ 0 w 228600"/>
                <a:gd name="textAreaRight" fmla="*/ 230760 w 228600"/>
                <a:gd name="textAreaTop" fmla="*/ 0 h 315360"/>
                <a:gd name="textAreaBottom" fmla="*/ 317520 h 315360"/>
              </a:gdLst>
              <a:ahLst/>
              <a:cxnLst/>
              <a:rect l="textAreaLeft" t="textAreaTop" r="textAreaRight" b="textAreaBottom"/>
              <a:pathLst>
                <a:path w="7089" h="9750">
                  <a:moveTo>
                    <a:pt x="3529" y="0"/>
                  </a:moveTo>
                  <a:cubicBezTo>
                    <a:pt x="3151" y="0"/>
                    <a:pt x="2836" y="315"/>
                    <a:pt x="2836" y="725"/>
                  </a:cubicBezTo>
                  <a:lnTo>
                    <a:pt x="2836" y="1418"/>
                  </a:lnTo>
                  <a:cubicBezTo>
                    <a:pt x="2836" y="1040"/>
                    <a:pt x="2520" y="725"/>
                    <a:pt x="2111" y="725"/>
                  </a:cubicBezTo>
                  <a:cubicBezTo>
                    <a:pt x="1733" y="725"/>
                    <a:pt x="1418" y="1040"/>
                    <a:pt x="1418" y="1418"/>
                  </a:cubicBezTo>
                  <a:lnTo>
                    <a:pt x="1418" y="2143"/>
                  </a:lnTo>
                  <a:cubicBezTo>
                    <a:pt x="1544" y="2143"/>
                    <a:pt x="1638" y="2080"/>
                    <a:pt x="1764" y="2080"/>
                  </a:cubicBezTo>
                  <a:lnTo>
                    <a:pt x="3497" y="2080"/>
                  </a:lnTo>
                  <a:cubicBezTo>
                    <a:pt x="4253" y="2080"/>
                    <a:pt x="4883" y="2710"/>
                    <a:pt x="4883" y="3466"/>
                  </a:cubicBezTo>
                  <a:cubicBezTo>
                    <a:pt x="4883" y="4096"/>
                    <a:pt x="4474" y="4600"/>
                    <a:pt x="3907" y="4758"/>
                  </a:cubicBezTo>
                  <a:cubicBezTo>
                    <a:pt x="4064" y="5073"/>
                    <a:pt x="4159" y="5482"/>
                    <a:pt x="4159" y="5860"/>
                  </a:cubicBezTo>
                  <a:cubicBezTo>
                    <a:pt x="4159" y="6081"/>
                    <a:pt x="4001" y="6238"/>
                    <a:pt x="3812" y="6238"/>
                  </a:cubicBezTo>
                  <a:cubicBezTo>
                    <a:pt x="3623" y="6238"/>
                    <a:pt x="3466" y="6081"/>
                    <a:pt x="3466" y="5860"/>
                  </a:cubicBezTo>
                  <a:cubicBezTo>
                    <a:pt x="3466" y="4915"/>
                    <a:pt x="2678" y="4128"/>
                    <a:pt x="1733" y="4128"/>
                  </a:cubicBezTo>
                  <a:lnTo>
                    <a:pt x="3466" y="4128"/>
                  </a:lnTo>
                  <a:cubicBezTo>
                    <a:pt x="3844" y="4128"/>
                    <a:pt x="4159" y="3812"/>
                    <a:pt x="4159" y="3434"/>
                  </a:cubicBezTo>
                  <a:cubicBezTo>
                    <a:pt x="4159" y="3025"/>
                    <a:pt x="3844" y="2710"/>
                    <a:pt x="3466" y="2710"/>
                  </a:cubicBezTo>
                  <a:lnTo>
                    <a:pt x="1733" y="2710"/>
                  </a:lnTo>
                  <a:cubicBezTo>
                    <a:pt x="788" y="2710"/>
                    <a:pt x="0" y="3497"/>
                    <a:pt x="0" y="4443"/>
                  </a:cubicBezTo>
                  <a:lnTo>
                    <a:pt x="0" y="5167"/>
                  </a:lnTo>
                  <a:cubicBezTo>
                    <a:pt x="0" y="6112"/>
                    <a:pt x="536" y="6963"/>
                    <a:pt x="1386" y="7372"/>
                  </a:cubicBezTo>
                  <a:lnTo>
                    <a:pt x="1386" y="8318"/>
                  </a:lnTo>
                  <a:cubicBezTo>
                    <a:pt x="977" y="8318"/>
                    <a:pt x="662" y="8633"/>
                    <a:pt x="662" y="9011"/>
                  </a:cubicBezTo>
                  <a:lnTo>
                    <a:pt x="662" y="9389"/>
                  </a:lnTo>
                  <a:cubicBezTo>
                    <a:pt x="662" y="9578"/>
                    <a:pt x="819" y="9735"/>
                    <a:pt x="1008" y="9735"/>
                  </a:cubicBezTo>
                  <a:lnTo>
                    <a:pt x="5860" y="9735"/>
                  </a:lnTo>
                  <a:cubicBezTo>
                    <a:pt x="5923" y="9745"/>
                    <a:pt x="5979" y="9749"/>
                    <a:pt x="6029" y="9749"/>
                  </a:cubicBezTo>
                  <a:cubicBezTo>
                    <a:pt x="6305" y="9749"/>
                    <a:pt x="6396" y="9612"/>
                    <a:pt x="6396" y="9452"/>
                  </a:cubicBezTo>
                  <a:lnTo>
                    <a:pt x="6396" y="9105"/>
                  </a:lnTo>
                  <a:cubicBezTo>
                    <a:pt x="6396" y="8696"/>
                    <a:pt x="6112" y="8381"/>
                    <a:pt x="5702" y="8381"/>
                  </a:cubicBezTo>
                  <a:lnTo>
                    <a:pt x="5702" y="7436"/>
                  </a:lnTo>
                  <a:cubicBezTo>
                    <a:pt x="6522" y="7057"/>
                    <a:pt x="7089" y="6175"/>
                    <a:pt x="7089" y="5230"/>
                  </a:cubicBezTo>
                  <a:lnTo>
                    <a:pt x="7089" y="2143"/>
                  </a:lnTo>
                  <a:cubicBezTo>
                    <a:pt x="7089" y="1733"/>
                    <a:pt x="6774" y="1418"/>
                    <a:pt x="6364" y="1418"/>
                  </a:cubicBezTo>
                  <a:cubicBezTo>
                    <a:pt x="5986" y="1418"/>
                    <a:pt x="5671" y="1733"/>
                    <a:pt x="5671" y="2143"/>
                  </a:cubicBezTo>
                  <a:lnTo>
                    <a:pt x="5671" y="1418"/>
                  </a:lnTo>
                  <a:cubicBezTo>
                    <a:pt x="5671" y="1040"/>
                    <a:pt x="5356" y="725"/>
                    <a:pt x="4946" y="725"/>
                  </a:cubicBezTo>
                  <a:cubicBezTo>
                    <a:pt x="4568" y="725"/>
                    <a:pt x="4253" y="1040"/>
                    <a:pt x="4253" y="1418"/>
                  </a:cubicBezTo>
                  <a:lnTo>
                    <a:pt x="4253" y="725"/>
                  </a:lnTo>
                  <a:cubicBezTo>
                    <a:pt x="4253" y="315"/>
                    <a:pt x="3938" y="0"/>
                    <a:pt x="3529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100800" rIns="100800" bIns="10080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</p:grpSp>
      <p:sp>
        <p:nvSpPr>
          <p:cNvPr id="91" name="Google Shape;1163;p41"/>
          <p:cNvSpPr/>
          <p:nvPr/>
        </p:nvSpPr>
        <p:spPr>
          <a:xfrm>
            <a:off x="5842800" y="4822560"/>
            <a:ext cx="402840" cy="401760"/>
          </a:xfrm>
          <a:custGeom>
            <a:avLst/>
            <a:gdLst>
              <a:gd name="textAreaLeft" fmla="*/ 0 w 402840"/>
              <a:gd name="textAreaRight" fmla="*/ 405000 w 402840"/>
              <a:gd name="textAreaTop" fmla="*/ 0 h 401760"/>
              <a:gd name="textAreaBottom" fmla="*/ 403920 h 401760"/>
            </a:gdLst>
            <a:ahLst/>
            <a:cxnLst/>
            <a:rect l="textAreaLeft" t="textAreaTop" r="textAreaRight" b="textAreaBottom"/>
            <a:pathLst>
              <a:path w="12697" h="12666">
                <a:moveTo>
                  <a:pt x="6301" y="1356"/>
                </a:moveTo>
                <a:cubicBezTo>
                  <a:pt x="6522" y="1356"/>
                  <a:pt x="6711" y="1576"/>
                  <a:pt x="6711" y="1797"/>
                </a:cubicBezTo>
                <a:lnTo>
                  <a:pt x="6711" y="2269"/>
                </a:lnTo>
                <a:cubicBezTo>
                  <a:pt x="7656" y="2458"/>
                  <a:pt x="8349" y="3309"/>
                  <a:pt x="8349" y="4285"/>
                </a:cubicBezTo>
                <a:cubicBezTo>
                  <a:pt x="8349" y="4538"/>
                  <a:pt x="8160" y="4727"/>
                  <a:pt x="7971" y="4727"/>
                </a:cubicBezTo>
                <a:cubicBezTo>
                  <a:pt x="7719" y="4727"/>
                  <a:pt x="7530" y="4538"/>
                  <a:pt x="7530" y="4285"/>
                </a:cubicBezTo>
                <a:cubicBezTo>
                  <a:pt x="7530" y="3624"/>
                  <a:pt x="6994" y="3057"/>
                  <a:pt x="6301" y="3057"/>
                </a:cubicBezTo>
                <a:cubicBezTo>
                  <a:pt x="5640" y="3057"/>
                  <a:pt x="5073" y="3624"/>
                  <a:pt x="5073" y="4285"/>
                </a:cubicBezTo>
                <a:cubicBezTo>
                  <a:pt x="5073" y="4947"/>
                  <a:pt x="5829" y="5483"/>
                  <a:pt x="6585" y="6018"/>
                </a:cubicBezTo>
                <a:cubicBezTo>
                  <a:pt x="7435" y="6648"/>
                  <a:pt x="8412" y="7310"/>
                  <a:pt x="8412" y="8413"/>
                </a:cubicBezTo>
                <a:cubicBezTo>
                  <a:pt x="8412" y="9421"/>
                  <a:pt x="7687" y="10271"/>
                  <a:pt x="6742" y="10429"/>
                </a:cubicBezTo>
                <a:lnTo>
                  <a:pt x="6742" y="10901"/>
                </a:lnTo>
                <a:cubicBezTo>
                  <a:pt x="6742" y="11154"/>
                  <a:pt x="6553" y="11311"/>
                  <a:pt x="6364" y="11311"/>
                </a:cubicBezTo>
                <a:cubicBezTo>
                  <a:pt x="6144" y="11311"/>
                  <a:pt x="5955" y="11091"/>
                  <a:pt x="5955" y="10901"/>
                </a:cubicBezTo>
                <a:lnTo>
                  <a:pt x="5955" y="10429"/>
                </a:lnTo>
                <a:cubicBezTo>
                  <a:pt x="5010" y="10240"/>
                  <a:pt x="4316" y="9421"/>
                  <a:pt x="4316" y="8413"/>
                </a:cubicBezTo>
                <a:cubicBezTo>
                  <a:pt x="4316" y="8192"/>
                  <a:pt x="4505" y="8035"/>
                  <a:pt x="4694" y="8035"/>
                </a:cubicBezTo>
                <a:cubicBezTo>
                  <a:pt x="4884" y="8035"/>
                  <a:pt x="5136" y="8224"/>
                  <a:pt x="5136" y="8413"/>
                </a:cubicBezTo>
                <a:cubicBezTo>
                  <a:pt x="5136" y="9106"/>
                  <a:pt x="5671" y="9641"/>
                  <a:pt x="6364" y="9641"/>
                </a:cubicBezTo>
                <a:cubicBezTo>
                  <a:pt x="7026" y="9641"/>
                  <a:pt x="7561" y="9106"/>
                  <a:pt x="7561" y="8413"/>
                </a:cubicBezTo>
                <a:cubicBezTo>
                  <a:pt x="7561" y="7751"/>
                  <a:pt x="6868" y="7247"/>
                  <a:pt x="6081" y="6680"/>
                </a:cubicBezTo>
                <a:cubicBezTo>
                  <a:pt x="5199" y="6050"/>
                  <a:pt x="4253" y="5388"/>
                  <a:pt x="4253" y="4285"/>
                </a:cubicBezTo>
                <a:cubicBezTo>
                  <a:pt x="4253" y="3309"/>
                  <a:pt x="4978" y="2427"/>
                  <a:pt x="5923" y="2269"/>
                </a:cubicBezTo>
                <a:lnTo>
                  <a:pt x="5923" y="1797"/>
                </a:lnTo>
                <a:cubicBezTo>
                  <a:pt x="5923" y="1576"/>
                  <a:pt x="6112" y="1356"/>
                  <a:pt x="6301" y="1356"/>
                </a:cubicBezTo>
                <a:close/>
                <a:moveTo>
                  <a:pt x="6333" y="1"/>
                </a:moveTo>
                <a:cubicBezTo>
                  <a:pt x="2836" y="1"/>
                  <a:pt x="0" y="2836"/>
                  <a:pt x="0" y="6333"/>
                </a:cubicBezTo>
                <a:cubicBezTo>
                  <a:pt x="0" y="9830"/>
                  <a:pt x="2836" y="12666"/>
                  <a:pt x="6333" y="12666"/>
                </a:cubicBezTo>
                <a:cubicBezTo>
                  <a:pt x="9861" y="12666"/>
                  <a:pt x="12697" y="9830"/>
                  <a:pt x="12697" y="6333"/>
                </a:cubicBezTo>
                <a:cubicBezTo>
                  <a:pt x="12697" y="2836"/>
                  <a:pt x="9861" y="1"/>
                  <a:pt x="6333" y="1"/>
                </a:cubicBez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979" b="0" strike="noStrike" spc="-1">
              <a:solidFill>
                <a:schemeClr val="dk1"/>
              </a:solidFill>
              <a:latin typeface="Arial"/>
            </a:endParaRPr>
          </a:p>
        </p:txBody>
      </p:sp>
      <p:grpSp>
        <p:nvGrpSpPr>
          <p:cNvPr id="92" name="Google Shape;1164;p41"/>
          <p:cNvGrpSpPr/>
          <p:nvPr/>
        </p:nvGrpSpPr>
        <p:grpSpPr>
          <a:xfrm>
            <a:off x="6584760" y="3468960"/>
            <a:ext cx="403560" cy="402840"/>
            <a:chOff x="6584760" y="3468960"/>
            <a:chExt cx="403560" cy="402840"/>
          </a:xfrm>
        </p:grpSpPr>
        <p:sp>
          <p:nvSpPr>
            <p:cNvPr id="93" name="Google Shape;1165;p41"/>
            <p:cNvSpPr/>
            <p:nvPr/>
          </p:nvSpPr>
          <p:spPr>
            <a:xfrm>
              <a:off x="6790680" y="3468960"/>
              <a:ext cx="79200" cy="86040"/>
            </a:xfrm>
            <a:custGeom>
              <a:avLst/>
              <a:gdLst>
                <a:gd name="textAreaLeft" fmla="*/ 0 w 79200"/>
                <a:gd name="textAreaRight" fmla="*/ 81360 w 79200"/>
                <a:gd name="textAreaTop" fmla="*/ 0 h 86040"/>
                <a:gd name="textAreaBottom" fmla="*/ 88200 h 86040"/>
              </a:gdLst>
              <a:ahLst/>
              <a:cxnLst/>
              <a:rect l="textAreaLeft" t="textAreaTop" r="textAreaRight" b="textAreaBottom"/>
              <a:pathLst>
                <a:path w="2553" h="2766">
                  <a:moveTo>
                    <a:pt x="1261" y="1"/>
                  </a:moveTo>
                  <a:cubicBezTo>
                    <a:pt x="1009" y="1"/>
                    <a:pt x="851" y="221"/>
                    <a:pt x="851" y="410"/>
                  </a:cubicBezTo>
                  <a:lnTo>
                    <a:pt x="851" y="1355"/>
                  </a:lnTo>
                  <a:lnTo>
                    <a:pt x="725" y="1229"/>
                  </a:lnTo>
                  <a:cubicBezTo>
                    <a:pt x="646" y="1151"/>
                    <a:pt x="544" y="1111"/>
                    <a:pt x="442" y="1111"/>
                  </a:cubicBezTo>
                  <a:cubicBezTo>
                    <a:pt x="339" y="1111"/>
                    <a:pt x="237" y="1151"/>
                    <a:pt x="158" y="1229"/>
                  </a:cubicBezTo>
                  <a:cubicBezTo>
                    <a:pt x="1" y="1387"/>
                    <a:pt x="1" y="1670"/>
                    <a:pt x="158" y="1828"/>
                  </a:cubicBezTo>
                  <a:lnTo>
                    <a:pt x="977" y="2647"/>
                  </a:lnTo>
                  <a:cubicBezTo>
                    <a:pt x="1056" y="2726"/>
                    <a:pt x="1166" y="2765"/>
                    <a:pt x="1277" y="2765"/>
                  </a:cubicBezTo>
                  <a:cubicBezTo>
                    <a:pt x="1387" y="2765"/>
                    <a:pt x="1497" y="2726"/>
                    <a:pt x="1576" y="2647"/>
                  </a:cubicBezTo>
                  <a:lnTo>
                    <a:pt x="2395" y="1828"/>
                  </a:lnTo>
                  <a:cubicBezTo>
                    <a:pt x="2553" y="1670"/>
                    <a:pt x="2553" y="1387"/>
                    <a:pt x="2395" y="1229"/>
                  </a:cubicBezTo>
                  <a:cubicBezTo>
                    <a:pt x="2316" y="1151"/>
                    <a:pt x="2206" y="1111"/>
                    <a:pt x="2096" y="1111"/>
                  </a:cubicBezTo>
                  <a:cubicBezTo>
                    <a:pt x="1985" y="1111"/>
                    <a:pt x="1875" y="1151"/>
                    <a:pt x="1796" y="1229"/>
                  </a:cubicBezTo>
                  <a:lnTo>
                    <a:pt x="1670" y="1355"/>
                  </a:lnTo>
                  <a:lnTo>
                    <a:pt x="1670" y="410"/>
                  </a:lnTo>
                  <a:cubicBezTo>
                    <a:pt x="1670" y="221"/>
                    <a:pt x="1481" y="1"/>
                    <a:pt x="1261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43920" rIns="100800" bIns="4392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94" name="Google Shape;1166;p41"/>
            <p:cNvSpPr/>
            <p:nvPr/>
          </p:nvSpPr>
          <p:spPr>
            <a:xfrm>
              <a:off x="6584760" y="3522240"/>
              <a:ext cx="403560" cy="349560"/>
            </a:xfrm>
            <a:custGeom>
              <a:avLst/>
              <a:gdLst>
                <a:gd name="textAreaLeft" fmla="*/ 0 w 403560"/>
                <a:gd name="textAreaRight" fmla="*/ 405720 w 403560"/>
                <a:gd name="textAreaTop" fmla="*/ 0 h 349560"/>
                <a:gd name="textAreaBottom" fmla="*/ 351720 h 349560"/>
              </a:gdLst>
              <a:ahLst/>
              <a:cxnLst/>
              <a:rect l="textAreaLeft" t="textAreaTop" r="textAreaRight" b="textAreaBottom"/>
              <a:pathLst>
                <a:path w="12728" h="11028">
                  <a:moveTo>
                    <a:pt x="5261" y="3560"/>
                  </a:moveTo>
                  <a:cubicBezTo>
                    <a:pt x="5513" y="3560"/>
                    <a:pt x="5671" y="3781"/>
                    <a:pt x="5671" y="4002"/>
                  </a:cubicBezTo>
                  <a:lnTo>
                    <a:pt x="5671" y="5671"/>
                  </a:lnTo>
                  <a:cubicBezTo>
                    <a:pt x="5671" y="5892"/>
                    <a:pt x="5450" y="6112"/>
                    <a:pt x="5261" y="6112"/>
                  </a:cubicBezTo>
                  <a:cubicBezTo>
                    <a:pt x="5072" y="6112"/>
                    <a:pt x="4820" y="5892"/>
                    <a:pt x="4820" y="5671"/>
                  </a:cubicBezTo>
                  <a:lnTo>
                    <a:pt x="4820" y="4002"/>
                  </a:lnTo>
                  <a:cubicBezTo>
                    <a:pt x="4820" y="3781"/>
                    <a:pt x="5041" y="3560"/>
                    <a:pt x="5261" y="3560"/>
                  </a:cubicBezTo>
                  <a:close/>
                  <a:moveTo>
                    <a:pt x="7719" y="3560"/>
                  </a:moveTo>
                  <a:cubicBezTo>
                    <a:pt x="7908" y="3560"/>
                    <a:pt x="8128" y="3781"/>
                    <a:pt x="8128" y="4002"/>
                  </a:cubicBezTo>
                  <a:lnTo>
                    <a:pt x="8128" y="5671"/>
                  </a:lnTo>
                  <a:cubicBezTo>
                    <a:pt x="8128" y="5892"/>
                    <a:pt x="7939" y="6112"/>
                    <a:pt x="7719" y="6112"/>
                  </a:cubicBezTo>
                  <a:cubicBezTo>
                    <a:pt x="7467" y="6112"/>
                    <a:pt x="7309" y="5892"/>
                    <a:pt x="7309" y="5671"/>
                  </a:cubicBezTo>
                  <a:lnTo>
                    <a:pt x="7309" y="4002"/>
                  </a:lnTo>
                  <a:cubicBezTo>
                    <a:pt x="7309" y="3781"/>
                    <a:pt x="7498" y="3560"/>
                    <a:pt x="7719" y="3560"/>
                  </a:cubicBezTo>
                  <a:close/>
                  <a:moveTo>
                    <a:pt x="10239" y="3560"/>
                  </a:moveTo>
                  <a:cubicBezTo>
                    <a:pt x="10460" y="3560"/>
                    <a:pt x="10617" y="3781"/>
                    <a:pt x="10617" y="4002"/>
                  </a:cubicBezTo>
                  <a:lnTo>
                    <a:pt x="10617" y="5671"/>
                  </a:lnTo>
                  <a:cubicBezTo>
                    <a:pt x="10617" y="5892"/>
                    <a:pt x="10428" y="6112"/>
                    <a:pt x="10239" y="6112"/>
                  </a:cubicBezTo>
                  <a:cubicBezTo>
                    <a:pt x="9987" y="6112"/>
                    <a:pt x="9798" y="5892"/>
                    <a:pt x="9798" y="5671"/>
                  </a:cubicBezTo>
                  <a:lnTo>
                    <a:pt x="9798" y="4002"/>
                  </a:lnTo>
                  <a:cubicBezTo>
                    <a:pt x="9798" y="3781"/>
                    <a:pt x="9987" y="3560"/>
                    <a:pt x="10239" y="3560"/>
                  </a:cubicBezTo>
                  <a:close/>
                  <a:moveTo>
                    <a:pt x="5230" y="9357"/>
                  </a:moveTo>
                  <a:cubicBezTo>
                    <a:pt x="5450" y="9357"/>
                    <a:pt x="5608" y="9578"/>
                    <a:pt x="5608" y="9767"/>
                  </a:cubicBezTo>
                  <a:cubicBezTo>
                    <a:pt x="5608" y="9987"/>
                    <a:pt x="5419" y="10208"/>
                    <a:pt x="5230" y="10208"/>
                  </a:cubicBezTo>
                  <a:cubicBezTo>
                    <a:pt x="5041" y="10208"/>
                    <a:pt x="4789" y="9987"/>
                    <a:pt x="4789" y="9767"/>
                  </a:cubicBezTo>
                  <a:cubicBezTo>
                    <a:pt x="4820" y="9578"/>
                    <a:pt x="5041" y="9357"/>
                    <a:pt x="5230" y="9357"/>
                  </a:cubicBezTo>
                  <a:close/>
                  <a:moveTo>
                    <a:pt x="9924" y="9357"/>
                  </a:moveTo>
                  <a:cubicBezTo>
                    <a:pt x="10145" y="9357"/>
                    <a:pt x="10302" y="9578"/>
                    <a:pt x="10302" y="9767"/>
                  </a:cubicBezTo>
                  <a:cubicBezTo>
                    <a:pt x="10302" y="9987"/>
                    <a:pt x="10113" y="10208"/>
                    <a:pt x="9924" y="10208"/>
                  </a:cubicBezTo>
                  <a:cubicBezTo>
                    <a:pt x="9704" y="10208"/>
                    <a:pt x="9515" y="9987"/>
                    <a:pt x="9515" y="9767"/>
                  </a:cubicBezTo>
                  <a:cubicBezTo>
                    <a:pt x="9515" y="9578"/>
                    <a:pt x="9704" y="9357"/>
                    <a:pt x="9924" y="9357"/>
                  </a:cubicBezTo>
                  <a:close/>
                  <a:moveTo>
                    <a:pt x="441" y="0"/>
                  </a:moveTo>
                  <a:cubicBezTo>
                    <a:pt x="189" y="0"/>
                    <a:pt x="0" y="189"/>
                    <a:pt x="0" y="378"/>
                  </a:cubicBezTo>
                  <a:cubicBezTo>
                    <a:pt x="0" y="599"/>
                    <a:pt x="347" y="820"/>
                    <a:pt x="536" y="820"/>
                  </a:cubicBezTo>
                  <a:lnTo>
                    <a:pt x="2111" y="820"/>
                  </a:lnTo>
                  <a:cubicBezTo>
                    <a:pt x="2174" y="1103"/>
                    <a:pt x="3245" y="6711"/>
                    <a:pt x="3308" y="6994"/>
                  </a:cubicBezTo>
                  <a:cubicBezTo>
                    <a:pt x="2867" y="7184"/>
                    <a:pt x="2584" y="7625"/>
                    <a:pt x="2584" y="8097"/>
                  </a:cubicBezTo>
                  <a:cubicBezTo>
                    <a:pt x="2584" y="8759"/>
                    <a:pt x="3151" y="9326"/>
                    <a:pt x="3812" y="9326"/>
                  </a:cubicBezTo>
                  <a:lnTo>
                    <a:pt x="4001" y="9326"/>
                  </a:lnTo>
                  <a:cubicBezTo>
                    <a:pt x="3970" y="9452"/>
                    <a:pt x="3938" y="9609"/>
                    <a:pt x="3938" y="9767"/>
                  </a:cubicBezTo>
                  <a:cubicBezTo>
                    <a:pt x="3938" y="10429"/>
                    <a:pt x="4474" y="11027"/>
                    <a:pt x="5167" y="11027"/>
                  </a:cubicBezTo>
                  <a:cubicBezTo>
                    <a:pt x="5829" y="11027"/>
                    <a:pt x="6364" y="10460"/>
                    <a:pt x="6364" y="9767"/>
                  </a:cubicBezTo>
                  <a:cubicBezTo>
                    <a:pt x="6364" y="9609"/>
                    <a:pt x="6333" y="9483"/>
                    <a:pt x="6301" y="9326"/>
                  </a:cubicBezTo>
                  <a:lnTo>
                    <a:pt x="8664" y="9326"/>
                  </a:lnTo>
                  <a:cubicBezTo>
                    <a:pt x="8632" y="9452"/>
                    <a:pt x="8569" y="9609"/>
                    <a:pt x="8569" y="9767"/>
                  </a:cubicBezTo>
                  <a:cubicBezTo>
                    <a:pt x="8569" y="10429"/>
                    <a:pt x="9137" y="11027"/>
                    <a:pt x="9798" y="11027"/>
                  </a:cubicBezTo>
                  <a:cubicBezTo>
                    <a:pt x="10460" y="11027"/>
                    <a:pt x="11027" y="10460"/>
                    <a:pt x="11027" y="9767"/>
                  </a:cubicBezTo>
                  <a:cubicBezTo>
                    <a:pt x="11027" y="9609"/>
                    <a:pt x="10995" y="9483"/>
                    <a:pt x="10932" y="9357"/>
                  </a:cubicBezTo>
                  <a:lnTo>
                    <a:pt x="11562" y="9357"/>
                  </a:lnTo>
                  <a:cubicBezTo>
                    <a:pt x="11814" y="9357"/>
                    <a:pt x="12003" y="9168"/>
                    <a:pt x="12003" y="8979"/>
                  </a:cubicBezTo>
                  <a:cubicBezTo>
                    <a:pt x="12003" y="8727"/>
                    <a:pt x="11814" y="8538"/>
                    <a:pt x="11562" y="8538"/>
                  </a:cubicBezTo>
                  <a:lnTo>
                    <a:pt x="3749" y="8538"/>
                  </a:lnTo>
                  <a:cubicBezTo>
                    <a:pt x="3497" y="8538"/>
                    <a:pt x="3308" y="8349"/>
                    <a:pt x="3308" y="8160"/>
                  </a:cubicBezTo>
                  <a:cubicBezTo>
                    <a:pt x="3308" y="7940"/>
                    <a:pt x="3497" y="7719"/>
                    <a:pt x="3749" y="7719"/>
                  </a:cubicBezTo>
                  <a:lnTo>
                    <a:pt x="11468" y="7719"/>
                  </a:lnTo>
                  <a:cubicBezTo>
                    <a:pt x="11657" y="7719"/>
                    <a:pt x="11846" y="7562"/>
                    <a:pt x="11846" y="7373"/>
                  </a:cubicBezTo>
                  <a:lnTo>
                    <a:pt x="12665" y="2395"/>
                  </a:lnTo>
                  <a:cubicBezTo>
                    <a:pt x="12728" y="2143"/>
                    <a:pt x="12508" y="1922"/>
                    <a:pt x="12287" y="1922"/>
                  </a:cubicBezTo>
                  <a:lnTo>
                    <a:pt x="3056" y="1922"/>
                  </a:lnTo>
                  <a:lnTo>
                    <a:pt x="2741" y="347"/>
                  </a:lnTo>
                  <a:cubicBezTo>
                    <a:pt x="2710" y="158"/>
                    <a:pt x="2552" y="0"/>
                    <a:pt x="2363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100800" rIns="100800" bIns="10080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</p:grpSp>
      <p:grpSp>
        <p:nvGrpSpPr>
          <p:cNvPr id="95" name="Google Shape;1167;p41"/>
          <p:cNvGrpSpPr/>
          <p:nvPr/>
        </p:nvGrpSpPr>
        <p:grpSpPr>
          <a:xfrm>
            <a:off x="3790800" y="2126880"/>
            <a:ext cx="384480" cy="380880"/>
            <a:chOff x="3790800" y="2126880"/>
            <a:chExt cx="384480" cy="380880"/>
          </a:xfrm>
        </p:grpSpPr>
        <p:sp>
          <p:nvSpPr>
            <p:cNvPr id="96" name="Google Shape;1168;p41"/>
            <p:cNvSpPr/>
            <p:nvPr/>
          </p:nvSpPr>
          <p:spPr>
            <a:xfrm>
              <a:off x="3813480" y="2126880"/>
              <a:ext cx="268920" cy="380880"/>
            </a:xfrm>
            <a:custGeom>
              <a:avLst/>
              <a:gdLst>
                <a:gd name="textAreaLeft" fmla="*/ 0 w 268920"/>
                <a:gd name="textAreaRight" fmla="*/ 271080 w 268920"/>
                <a:gd name="textAreaTop" fmla="*/ 0 h 380880"/>
                <a:gd name="textAreaBottom" fmla="*/ 383040 h 380880"/>
              </a:gdLst>
              <a:ahLst/>
              <a:cxnLst/>
              <a:rect l="textAreaLeft" t="textAreaTop" r="textAreaRight" b="textAreaBottom"/>
              <a:pathLst>
                <a:path w="8318" h="11753">
                  <a:moveTo>
                    <a:pt x="3828" y="2742"/>
                  </a:moveTo>
                  <a:cubicBezTo>
                    <a:pt x="3915" y="2742"/>
                    <a:pt x="4001" y="2773"/>
                    <a:pt x="4064" y="2836"/>
                  </a:cubicBezTo>
                  <a:cubicBezTo>
                    <a:pt x="4253" y="2994"/>
                    <a:pt x="4253" y="3183"/>
                    <a:pt x="4096" y="3340"/>
                  </a:cubicBezTo>
                  <a:lnTo>
                    <a:pt x="2678" y="4695"/>
                  </a:lnTo>
                  <a:cubicBezTo>
                    <a:pt x="2615" y="4790"/>
                    <a:pt x="2520" y="4821"/>
                    <a:pt x="2457" y="4821"/>
                  </a:cubicBezTo>
                  <a:cubicBezTo>
                    <a:pt x="2363" y="4821"/>
                    <a:pt x="2268" y="4790"/>
                    <a:pt x="2205" y="4695"/>
                  </a:cubicBezTo>
                  <a:lnTo>
                    <a:pt x="1512" y="4002"/>
                  </a:lnTo>
                  <a:cubicBezTo>
                    <a:pt x="1386" y="3876"/>
                    <a:pt x="1386" y="3655"/>
                    <a:pt x="1512" y="3529"/>
                  </a:cubicBezTo>
                  <a:cubicBezTo>
                    <a:pt x="1575" y="3466"/>
                    <a:pt x="1662" y="3435"/>
                    <a:pt x="1749" y="3435"/>
                  </a:cubicBezTo>
                  <a:cubicBezTo>
                    <a:pt x="1835" y="3435"/>
                    <a:pt x="1922" y="3466"/>
                    <a:pt x="1985" y="3529"/>
                  </a:cubicBezTo>
                  <a:lnTo>
                    <a:pt x="2426" y="3971"/>
                  </a:lnTo>
                  <a:lnTo>
                    <a:pt x="3592" y="2836"/>
                  </a:lnTo>
                  <a:cubicBezTo>
                    <a:pt x="3655" y="2773"/>
                    <a:pt x="3741" y="2742"/>
                    <a:pt x="3828" y="2742"/>
                  </a:cubicBezTo>
                  <a:close/>
                  <a:moveTo>
                    <a:pt x="3828" y="4790"/>
                  </a:moveTo>
                  <a:cubicBezTo>
                    <a:pt x="3915" y="4790"/>
                    <a:pt x="4001" y="4821"/>
                    <a:pt x="4064" y="4884"/>
                  </a:cubicBezTo>
                  <a:cubicBezTo>
                    <a:pt x="4253" y="5042"/>
                    <a:pt x="4253" y="5262"/>
                    <a:pt x="4096" y="5388"/>
                  </a:cubicBezTo>
                  <a:lnTo>
                    <a:pt x="2678" y="6774"/>
                  </a:lnTo>
                  <a:cubicBezTo>
                    <a:pt x="2615" y="6837"/>
                    <a:pt x="2520" y="6869"/>
                    <a:pt x="2457" y="6869"/>
                  </a:cubicBezTo>
                  <a:cubicBezTo>
                    <a:pt x="2363" y="6869"/>
                    <a:pt x="2268" y="6837"/>
                    <a:pt x="2205" y="6774"/>
                  </a:cubicBezTo>
                  <a:lnTo>
                    <a:pt x="1512" y="6050"/>
                  </a:lnTo>
                  <a:cubicBezTo>
                    <a:pt x="1386" y="5924"/>
                    <a:pt x="1386" y="5703"/>
                    <a:pt x="1512" y="5577"/>
                  </a:cubicBezTo>
                  <a:cubicBezTo>
                    <a:pt x="1575" y="5514"/>
                    <a:pt x="1662" y="5483"/>
                    <a:pt x="1749" y="5483"/>
                  </a:cubicBezTo>
                  <a:cubicBezTo>
                    <a:pt x="1835" y="5483"/>
                    <a:pt x="1922" y="5514"/>
                    <a:pt x="1985" y="5577"/>
                  </a:cubicBezTo>
                  <a:lnTo>
                    <a:pt x="2426" y="6018"/>
                  </a:lnTo>
                  <a:lnTo>
                    <a:pt x="3592" y="4884"/>
                  </a:lnTo>
                  <a:cubicBezTo>
                    <a:pt x="3655" y="4821"/>
                    <a:pt x="3741" y="4790"/>
                    <a:pt x="3828" y="4790"/>
                  </a:cubicBezTo>
                  <a:close/>
                  <a:moveTo>
                    <a:pt x="3828" y="6869"/>
                  </a:moveTo>
                  <a:cubicBezTo>
                    <a:pt x="3915" y="6869"/>
                    <a:pt x="4001" y="6900"/>
                    <a:pt x="4064" y="6963"/>
                  </a:cubicBezTo>
                  <a:cubicBezTo>
                    <a:pt x="4253" y="7121"/>
                    <a:pt x="4253" y="7342"/>
                    <a:pt x="4096" y="7468"/>
                  </a:cubicBezTo>
                  <a:lnTo>
                    <a:pt x="2678" y="8854"/>
                  </a:lnTo>
                  <a:cubicBezTo>
                    <a:pt x="2615" y="8917"/>
                    <a:pt x="2520" y="8980"/>
                    <a:pt x="2457" y="8980"/>
                  </a:cubicBezTo>
                  <a:cubicBezTo>
                    <a:pt x="2363" y="8980"/>
                    <a:pt x="2268" y="8917"/>
                    <a:pt x="2205" y="8854"/>
                  </a:cubicBezTo>
                  <a:lnTo>
                    <a:pt x="1512" y="8129"/>
                  </a:lnTo>
                  <a:cubicBezTo>
                    <a:pt x="1386" y="8003"/>
                    <a:pt x="1386" y="7783"/>
                    <a:pt x="1512" y="7657"/>
                  </a:cubicBezTo>
                  <a:cubicBezTo>
                    <a:pt x="1575" y="7594"/>
                    <a:pt x="1662" y="7562"/>
                    <a:pt x="1749" y="7562"/>
                  </a:cubicBezTo>
                  <a:cubicBezTo>
                    <a:pt x="1835" y="7562"/>
                    <a:pt x="1922" y="7594"/>
                    <a:pt x="1985" y="7657"/>
                  </a:cubicBezTo>
                  <a:lnTo>
                    <a:pt x="2426" y="8098"/>
                  </a:lnTo>
                  <a:lnTo>
                    <a:pt x="3592" y="6963"/>
                  </a:lnTo>
                  <a:cubicBezTo>
                    <a:pt x="3655" y="6900"/>
                    <a:pt x="3741" y="6869"/>
                    <a:pt x="3828" y="6869"/>
                  </a:cubicBez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9673"/>
                  </a:lnTo>
                  <a:lnTo>
                    <a:pt x="6301" y="9673"/>
                  </a:lnTo>
                  <a:lnTo>
                    <a:pt x="6301" y="10397"/>
                  </a:lnTo>
                  <a:lnTo>
                    <a:pt x="6301" y="10744"/>
                  </a:lnTo>
                  <a:lnTo>
                    <a:pt x="6270" y="10744"/>
                  </a:lnTo>
                  <a:cubicBezTo>
                    <a:pt x="6270" y="11343"/>
                    <a:pt x="6742" y="11752"/>
                    <a:pt x="7278" y="11752"/>
                  </a:cubicBezTo>
                  <a:cubicBezTo>
                    <a:pt x="7876" y="11752"/>
                    <a:pt x="8317" y="11280"/>
                    <a:pt x="8317" y="10744"/>
                  </a:cubicBezTo>
                  <a:lnTo>
                    <a:pt x="8317" y="7972"/>
                  </a:lnTo>
                  <a:lnTo>
                    <a:pt x="7498" y="8822"/>
                  </a:lnTo>
                  <a:lnTo>
                    <a:pt x="5608" y="9547"/>
                  </a:lnTo>
                  <a:cubicBezTo>
                    <a:pt x="5497" y="9576"/>
                    <a:pt x="5390" y="9590"/>
                    <a:pt x="5288" y="9590"/>
                  </a:cubicBezTo>
                  <a:cubicBezTo>
                    <a:pt x="4954" y="9590"/>
                    <a:pt x="4674" y="9441"/>
                    <a:pt x="4505" y="9200"/>
                  </a:cubicBezTo>
                  <a:cubicBezTo>
                    <a:pt x="4316" y="8980"/>
                    <a:pt x="4222" y="8665"/>
                    <a:pt x="4316" y="8255"/>
                  </a:cubicBezTo>
                  <a:lnTo>
                    <a:pt x="5041" y="6365"/>
                  </a:lnTo>
                  <a:lnTo>
                    <a:pt x="8317" y="3088"/>
                  </a:lnTo>
                  <a:lnTo>
                    <a:pt x="8317" y="2773"/>
                  </a:lnTo>
                  <a:lnTo>
                    <a:pt x="5891" y="2773"/>
                  </a:lnTo>
                  <a:cubicBezTo>
                    <a:pt x="5671" y="2773"/>
                    <a:pt x="5513" y="2616"/>
                    <a:pt x="5513" y="2427"/>
                  </a:cubicBezTo>
                  <a:lnTo>
                    <a:pt x="5513" y="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100800" rIns="100800" bIns="10080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97" name="Google Shape;1169;p41"/>
            <p:cNvSpPr/>
            <p:nvPr/>
          </p:nvSpPr>
          <p:spPr>
            <a:xfrm>
              <a:off x="4102560" y="2216160"/>
              <a:ext cx="72720" cy="70920"/>
            </a:xfrm>
            <a:custGeom>
              <a:avLst/>
              <a:gdLst>
                <a:gd name="textAreaLeft" fmla="*/ 0 w 72720"/>
                <a:gd name="textAreaRight" fmla="*/ 74880 w 72720"/>
                <a:gd name="textAreaTop" fmla="*/ 0 h 70920"/>
                <a:gd name="textAreaBottom" fmla="*/ 73080 h 70920"/>
              </a:gdLst>
              <a:ahLst/>
              <a:cxnLst/>
              <a:rect l="textAreaLeft" t="textAreaTop" r="textAreaRight" b="textAreaBottom"/>
              <a:pathLst>
                <a:path w="2301" h="2238">
                  <a:moveTo>
                    <a:pt x="1072" y="1"/>
                  </a:moveTo>
                  <a:cubicBezTo>
                    <a:pt x="890" y="1"/>
                    <a:pt x="709" y="64"/>
                    <a:pt x="568" y="190"/>
                  </a:cubicBezTo>
                  <a:lnTo>
                    <a:pt x="0" y="788"/>
                  </a:lnTo>
                  <a:lnTo>
                    <a:pt x="1450" y="2238"/>
                  </a:lnTo>
                  <a:lnTo>
                    <a:pt x="2048" y="1639"/>
                  </a:lnTo>
                  <a:cubicBezTo>
                    <a:pt x="2300" y="1387"/>
                    <a:pt x="2300" y="946"/>
                    <a:pt x="2048" y="662"/>
                  </a:cubicBezTo>
                  <a:lnTo>
                    <a:pt x="1576" y="190"/>
                  </a:lnTo>
                  <a:cubicBezTo>
                    <a:pt x="1434" y="64"/>
                    <a:pt x="1253" y="1"/>
                    <a:pt x="1072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36360" rIns="100800" bIns="3636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98" name="Google Shape;1170;p41"/>
            <p:cNvSpPr/>
            <p:nvPr/>
          </p:nvSpPr>
          <p:spPr>
            <a:xfrm>
              <a:off x="3975480" y="2356920"/>
              <a:ext cx="58320" cy="56520"/>
            </a:xfrm>
            <a:custGeom>
              <a:avLst/>
              <a:gdLst>
                <a:gd name="textAreaLeft" fmla="*/ 0 w 58320"/>
                <a:gd name="textAreaRight" fmla="*/ 60480 w 58320"/>
                <a:gd name="textAreaTop" fmla="*/ 0 h 56520"/>
                <a:gd name="textAreaBottom" fmla="*/ 58680 h 56520"/>
              </a:gdLst>
              <a:ahLst/>
              <a:cxnLst/>
              <a:rect l="textAreaLeft" t="textAreaTop" r="textAreaRight" b="textAreaBottom"/>
              <a:pathLst>
                <a:path w="1855" h="1801">
                  <a:moveTo>
                    <a:pt x="594" y="1"/>
                  </a:moveTo>
                  <a:lnTo>
                    <a:pt x="59" y="1387"/>
                  </a:lnTo>
                  <a:cubicBezTo>
                    <a:pt x="0" y="1621"/>
                    <a:pt x="186" y="1800"/>
                    <a:pt x="414" y="1800"/>
                  </a:cubicBezTo>
                  <a:cubicBezTo>
                    <a:pt x="432" y="1800"/>
                    <a:pt x="450" y="1799"/>
                    <a:pt x="468" y="1797"/>
                  </a:cubicBezTo>
                  <a:lnTo>
                    <a:pt x="1855" y="1261"/>
                  </a:lnTo>
                  <a:lnTo>
                    <a:pt x="594" y="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29160" rIns="100800" bIns="2916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99" name="Google Shape;1171;p41"/>
            <p:cNvSpPr/>
            <p:nvPr/>
          </p:nvSpPr>
          <p:spPr>
            <a:xfrm>
              <a:off x="4007160" y="2258280"/>
              <a:ext cx="125280" cy="125280"/>
            </a:xfrm>
            <a:custGeom>
              <a:avLst/>
              <a:gdLst>
                <a:gd name="textAreaLeft" fmla="*/ 0 w 125280"/>
                <a:gd name="textAreaRight" fmla="*/ 127440 w 125280"/>
                <a:gd name="textAreaTop" fmla="*/ 0 h 125280"/>
                <a:gd name="textAreaBottom" fmla="*/ 127440 h 125280"/>
              </a:gdLst>
              <a:ahLst/>
              <a:cxnLst/>
              <a:rect l="textAreaLeft" t="textAreaTop" r="textAreaRight" b="textAreaBottom"/>
              <a:pathLst>
                <a:path w="3908" h="3908">
                  <a:moveTo>
                    <a:pt x="2426" y="1"/>
                  </a:moveTo>
                  <a:lnTo>
                    <a:pt x="1" y="2458"/>
                  </a:lnTo>
                  <a:lnTo>
                    <a:pt x="1450" y="3907"/>
                  </a:lnTo>
                  <a:lnTo>
                    <a:pt x="3907" y="1481"/>
                  </a:lnTo>
                  <a:lnTo>
                    <a:pt x="2426" y="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63720" rIns="100800" bIns="6372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100" name="Google Shape;1172;p41"/>
            <p:cNvSpPr/>
            <p:nvPr/>
          </p:nvSpPr>
          <p:spPr>
            <a:xfrm>
              <a:off x="4017600" y="2132280"/>
              <a:ext cx="59400" cy="59400"/>
            </a:xfrm>
            <a:custGeom>
              <a:avLst/>
              <a:gdLst>
                <a:gd name="textAreaLeft" fmla="*/ 0 w 59400"/>
                <a:gd name="textAreaRight" fmla="*/ 61560 w 59400"/>
                <a:gd name="textAreaTop" fmla="*/ 0 h 59400"/>
                <a:gd name="textAreaBottom" fmla="*/ 61560 h 59400"/>
              </a:gdLst>
              <a:ahLst/>
              <a:cxnLst/>
              <a:rect l="textAreaLeft" t="textAreaTop" r="textAreaRight" b="textAreaBottom"/>
              <a:pathLst>
                <a:path w="1891" h="1891">
                  <a:moveTo>
                    <a:pt x="1" y="0"/>
                  </a:moveTo>
                  <a:lnTo>
                    <a:pt x="1" y="1891"/>
                  </a:lnTo>
                  <a:lnTo>
                    <a:pt x="1891" y="189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30600" rIns="100800" bIns="3060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101" name="Google Shape;1173;p41"/>
            <p:cNvSpPr/>
            <p:nvPr/>
          </p:nvSpPr>
          <p:spPr>
            <a:xfrm>
              <a:off x="3790800" y="2465640"/>
              <a:ext cx="214560" cy="42120"/>
            </a:xfrm>
            <a:custGeom>
              <a:avLst/>
              <a:gdLst>
                <a:gd name="textAreaLeft" fmla="*/ 0 w 214560"/>
                <a:gd name="textAreaRight" fmla="*/ 216720 w 214560"/>
                <a:gd name="textAreaTop" fmla="*/ 0 h 42120"/>
                <a:gd name="textAreaBottom" fmla="*/ 44280 h 42120"/>
              </a:gdLst>
              <a:ahLst/>
              <a:cxnLst/>
              <a:rect l="textAreaLeft" t="textAreaTop" r="textAreaRight" b="textAreaBottom"/>
              <a:pathLst>
                <a:path w="6649" h="1356">
                  <a:moveTo>
                    <a:pt x="348" y="0"/>
                  </a:moveTo>
                  <a:cubicBezTo>
                    <a:pt x="158" y="0"/>
                    <a:pt x="1" y="190"/>
                    <a:pt x="1" y="347"/>
                  </a:cubicBezTo>
                  <a:lnTo>
                    <a:pt x="1" y="694"/>
                  </a:lnTo>
                  <a:cubicBezTo>
                    <a:pt x="1" y="1040"/>
                    <a:pt x="316" y="1355"/>
                    <a:pt x="694" y="1355"/>
                  </a:cubicBezTo>
                  <a:lnTo>
                    <a:pt x="6649" y="1355"/>
                  </a:lnTo>
                  <a:cubicBezTo>
                    <a:pt x="6428" y="1103"/>
                    <a:pt x="6302" y="725"/>
                    <a:pt x="6302" y="347"/>
                  </a:cubicBezTo>
                  <a:lnTo>
                    <a:pt x="6302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21960" rIns="100800" bIns="2196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</p:grpSp>
      <p:grpSp>
        <p:nvGrpSpPr>
          <p:cNvPr id="102" name="Google Shape;1174;p41"/>
          <p:cNvGrpSpPr/>
          <p:nvPr/>
        </p:nvGrpSpPr>
        <p:grpSpPr>
          <a:xfrm>
            <a:off x="3100320" y="3479040"/>
            <a:ext cx="383040" cy="382680"/>
            <a:chOff x="3100320" y="3479040"/>
            <a:chExt cx="383040" cy="382680"/>
          </a:xfrm>
        </p:grpSpPr>
        <p:sp>
          <p:nvSpPr>
            <p:cNvPr id="103" name="Google Shape;1175;p41"/>
            <p:cNvSpPr/>
            <p:nvPr/>
          </p:nvSpPr>
          <p:spPr>
            <a:xfrm>
              <a:off x="3167280" y="3592080"/>
              <a:ext cx="20520" cy="110880"/>
            </a:xfrm>
            <a:custGeom>
              <a:avLst/>
              <a:gdLst>
                <a:gd name="textAreaLeft" fmla="*/ 0 w 20520"/>
                <a:gd name="textAreaRight" fmla="*/ 22680 w 20520"/>
                <a:gd name="textAreaTop" fmla="*/ 0 h 110880"/>
                <a:gd name="textAreaBottom" fmla="*/ 113040 h 110880"/>
              </a:gdLst>
              <a:ahLst/>
              <a:cxnLst/>
              <a:rect l="textAreaLeft" t="textAreaTop" r="textAreaRight" b="textAreaBottom"/>
              <a:pathLst>
                <a:path w="694" h="3467">
                  <a:moveTo>
                    <a:pt x="0" y="1"/>
                  </a:moveTo>
                  <a:lnTo>
                    <a:pt x="0" y="3466"/>
                  </a:lnTo>
                  <a:lnTo>
                    <a:pt x="694" y="3466"/>
                  </a:lnTo>
                  <a:lnTo>
                    <a:pt x="694" y="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56520" rIns="100800" bIns="5652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104" name="Google Shape;1176;p41"/>
            <p:cNvSpPr/>
            <p:nvPr/>
          </p:nvSpPr>
          <p:spPr>
            <a:xfrm>
              <a:off x="3394800" y="3592080"/>
              <a:ext cx="21600" cy="110880"/>
            </a:xfrm>
            <a:custGeom>
              <a:avLst/>
              <a:gdLst>
                <a:gd name="textAreaLeft" fmla="*/ 0 w 21600"/>
                <a:gd name="textAreaRight" fmla="*/ 23760 w 21600"/>
                <a:gd name="textAreaTop" fmla="*/ 0 h 110880"/>
                <a:gd name="textAreaBottom" fmla="*/ 113040 h 110880"/>
              </a:gdLst>
              <a:ahLst/>
              <a:cxnLst/>
              <a:rect l="textAreaLeft" t="textAreaTop" r="textAreaRight" b="textAreaBottom"/>
              <a:pathLst>
                <a:path w="726" h="3467">
                  <a:moveTo>
                    <a:pt x="1" y="1"/>
                  </a:moveTo>
                  <a:lnTo>
                    <a:pt x="1" y="3466"/>
                  </a:lnTo>
                  <a:lnTo>
                    <a:pt x="725" y="3466"/>
                  </a:lnTo>
                  <a:lnTo>
                    <a:pt x="725" y="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56520" rIns="100800" bIns="5652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105" name="Google Shape;1177;p41"/>
            <p:cNvSpPr/>
            <p:nvPr/>
          </p:nvSpPr>
          <p:spPr>
            <a:xfrm>
              <a:off x="3167280" y="3727440"/>
              <a:ext cx="20520" cy="133200"/>
            </a:xfrm>
            <a:custGeom>
              <a:avLst/>
              <a:gdLst>
                <a:gd name="textAreaLeft" fmla="*/ 0 w 20520"/>
                <a:gd name="textAreaRight" fmla="*/ 22680 w 20520"/>
                <a:gd name="textAreaTop" fmla="*/ 0 h 133200"/>
                <a:gd name="textAreaBottom" fmla="*/ 135360 h 133200"/>
              </a:gdLst>
              <a:ahLst/>
              <a:cxnLst/>
              <a:rect l="textAreaLeft" t="textAreaTop" r="textAreaRight" b="textAreaBottom"/>
              <a:pathLst>
                <a:path w="694" h="4160">
                  <a:moveTo>
                    <a:pt x="0" y="0"/>
                  </a:moveTo>
                  <a:lnTo>
                    <a:pt x="0" y="4159"/>
                  </a:lnTo>
                  <a:lnTo>
                    <a:pt x="694" y="4159"/>
                  </a:lnTo>
                  <a:lnTo>
                    <a:pt x="69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67680" rIns="100800" bIns="6768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106" name="Google Shape;1178;p41"/>
            <p:cNvSpPr/>
            <p:nvPr/>
          </p:nvSpPr>
          <p:spPr>
            <a:xfrm>
              <a:off x="3394800" y="3727440"/>
              <a:ext cx="21600" cy="133200"/>
            </a:xfrm>
            <a:custGeom>
              <a:avLst/>
              <a:gdLst>
                <a:gd name="textAreaLeft" fmla="*/ 0 w 21600"/>
                <a:gd name="textAreaRight" fmla="*/ 23760 w 21600"/>
                <a:gd name="textAreaTop" fmla="*/ 0 h 133200"/>
                <a:gd name="textAreaBottom" fmla="*/ 135360 h 133200"/>
              </a:gdLst>
              <a:ahLst/>
              <a:cxnLst/>
              <a:rect l="textAreaLeft" t="textAreaTop" r="textAreaRight" b="textAreaBottom"/>
              <a:pathLst>
                <a:path w="726" h="4160">
                  <a:moveTo>
                    <a:pt x="1" y="0"/>
                  </a:moveTo>
                  <a:lnTo>
                    <a:pt x="1" y="4159"/>
                  </a:lnTo>
                  <a:lnTo>
                    <a:pt x="725" y="4159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67680" rIns="100800" bIns="6768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107" name="Google Shape;1179;p41"/>
            <p:cNvSpPr/>
            <p:nvPr/>
          </p:nvSpPr>
          <p:spPr>
            <a:xfrm>
              <a:off x="3100320" y="3592080"/>
              <a:ext cx="43200" cy="110880"/>
            </a:xfrm>
            <a:custGeom>
              <a:avLst/>
              <a:gdLst>
                <a:gd name="textAreaLeft" fmla="*/ 0 w 43200"/>
                <a:gd name="textAreaRight" fmla="*/ 45360 w 43200"/>
                <a:gd name="textAreaTop" fmla="*/ 0 h 110880"/>
                <a:gd name="textAreaBottom" fmla="*/ 113040 h 110880"/>
              </a:gdLst>
              <a:ahLst/>
              <a:cxnLst/>
              <a:rect l="textAreaLeft" t="textAreaTop" r="textAreaRight" b="textAreaBottom"/>
              <a:pathLst>
                <a:path w="1387" h="3467">
                  <a:moveTo>
                    <a:pt x="1009" y="1"/>
                  </a:moveTo>
                  <a:cubicBezTo>
                    <a:pt x="442" y="1"/>
                    <a:pt x="1" y="442"/>
                    <a:pt x="1" y="1009"/>
                  </a:cubicBezTo>
                  <a:lnTo>
                    <a:pt x="1" y="2049"/>
                  </a:lnTo>
                  <a:cubicBezTo>
                    <a:pt x="1" y="2427"/>
                    <a:pt x="158" y="2773"/>
                    <a:pt x="442" y="3025"/>
                  </a:cubicBezTo>
                  <a:cubicBezTo>
                    <a:pt x="662" y="3340"/>
                    <a:pt x="1009" y="3466"/>
                    <a:pt x="1387" y="3466"/>
                  </a:cubicBezTo>
                  <a:lnTo>
                    <a:pt x="1387" y="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56520" rIns="100800" bIns="5652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108" name="Google Shape;1180;p41"/>
            <p:cNvSpPr/>
            <p:nvPr/>
          </p:nvSpPr>
          <p:spPr>
            <a:xfrm>
              <a:off x="3213360" y="3592080"/>
              <a:ext cx="156960" cy="110880"/>
            </a:xfrm>
            <a:custGeom>
              <a:avLst/>
              <a:gdLst>
                <a:gd name="textAreaLeft" fmla="*/ 0 w 156960"/>
                <a:gd name="textAreaRight" fmla="*/ 159120 w 156960"/>
                <a:gd name="textAreaTop" fmla="*/ 0 h 110880"/>
                <a:gd name="textAreaBottom" fmla="*/ 113040 h 110880"/>
              </a:gdLst>
              <a:ahLst/>
              <a:cxnLst/>
              <a:rect l="textAreaLeft" t="textAreaTop" r="textAreaRight" b="textAreaBottom"/>
              <a:pathLst>
                <a:path w="4884" h="3467">
                  <a:moveTo>
                    <a:pt x="0" y="1"/>
                  </a:moveTo>
                  <a:lnTo>
                    <a:pt x="0" y="3466"/>
                  </a:lnTo>
                  <a:lnTo>
                    <a:pt x="4883" y="3466"/>
                  </a:lnTo>
                  <a:lnTo>
                    <a:pt x="4883" y="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56520" rIns="100800" bIns="5652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109" name="Google Shape;1181;p41"/>
            <p:cNvSpPr/>
            <p:nvPr/>
          </p:nvSpPr>
          <p:spPr>
            <a:xfrm>
              <a:off x="3440160" y="3710880"/>
              <a:ext cx="43200" cy="150840"/>
            </a:xfrm>
            <a:custGeom>
              <a:avLst/>
              <a:gdLst>
                <a:gd name="textAreaLeft" fmla="*/ 0 w 43200"/>
                <a:gd name="textAreaRight" fmla="*/ 45360 w 43200"/>
                <a:gd name="textAreaTop" fmla="*/ 0 h 150840"/>
                <a:gd name="textAreaBottom" fmla="*/ 153000 h 150840"/>
              </a:gdLst>
              <a:ahLst/>
              <a:cxnLst/>
              <a:rect l="textAreaLeft" t="textAreaTop" r="textAreaRight" b="textAreaBottom"/>
              <a:pathLst>
                <a:path w="1388" h="4695">
                  <a:moveTo>
                    <a:pt x="1387" y="0"/>
                  </a:moveTo>
                  <a:cubicBezTo>
                    <a:pt x="977" y="315"/>
                    <a:pt x="505" y="504"/>
                    <a:pt x="1" y="504"/>
                  </a:cubicBezTo>
                  <a:lnTo>
                    <a:pt x="1" y="4695"/>
                  </a:lnTo>
                  <a:lnTo>
                    <a:pt x="347" y="4695"/>
                  </a:lnTo>
                  <a:cubicBezTo>
                    <a:pt x="946" y="4695"/>
                    <a:pt x="1387" y="4222"/>
                    <a:pt x="1387" y="3655"/>
                  </a:cubicBezTo>
                  <a:lnTo>
                    <a:pt x="1387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76320" rIns="100800" bIns="7632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110" name="Google Shape;1182;p41"/>
            <p:cNvSpPr/>
            <p:nvPr/>
          </p:nvSpPr>
          <p:spPr>
            <a:xfrm>
              <a:off x="3100320" y="3710880"/>
              <a:ext cx="43200" cy="149760"/>
            </a:xfrm>
            <a:custGeom>
              <a:avLst/>
              <a:gdLst>
                <a:gd name="textAreaLeft" fmla="*/ 0 w 43200"/>
                <a:gd name="textAreaRight" fmla="*/ 45360 w 43200"/>
                <a:gd name="textAreaTop" fmla="*/ 0 h 149760"/>
                <a:gd name="textAreaBottom" fmla="*/ 151920 h 149760"/>
              </a:gdLst>
              <a:ahLst/>
              <a:cxnLst/>
              <a:rect l="textAreaLeft" t="textAreaTop" r="textAreaRight" b="textAreaBottom"/>
              <a:pathLst>
                <a:path w="1387" h="4664">
                  <a:moveTo>
                    <a:pt x="1" y="0"/>
                  </a:moveTo>
                  <a:lnTo>
                    <a:pt x="1" y="3655"/>
                  </a:lnTo>
                  <a:cubicBezTo>
                    <a:pt x="1" y="4222"/>
                    <a:pt x="442" y="4663"/>
                    <a:pt x="1009" y="4663"/>
                  </a:cubicBezTo>
                  <a:lnTo>
                    <a:pt x="1387" y="4663"/>
                  </a:lnTo>
                  <a:lnTo>
                    <a:pt x="1387" y="504"/>
                  </a:lnTo>
                  <a:cubicBezTo>
                    <a:pt x="851" y="504"/>
                    <a:pt x="379" y="315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75960" rIns="100800" bIns="7596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111" name="Google Shape;1183;p41"/>
            <p:cNvSpPr/>
            <p:nvPr/>
          </p:nvSpPr>
          <p:spPr>
            <a:xfrm>
              <a:off x="3281040" y="3727440"/>
              <a:ext cx="20520" cy="21600"/>
            </a:xfrm>
            <a:custGeom>
              <a:avLst/>
              <a:gdLst>
                <a:gd name="textAreaLeft" fmla="*/ 0 w 20520"/>
                <a:gd name="textAreaRight" fmla="*/ 22680 w 20520"/>
                <a:gd name="textAreaTop" fmla="*/ 0 h 21600"/>
                <a:gd name="textAreaBottom" fmla="*/ 23760 h 21600"/>
              </a:gdLst>
              <a:ahLst/>
              <a:cxnLst/>
              <a:rect l="textAreaLeft" t="textAreaTop" r="textAreaRight" b="textAreaBottom"/>
              <a:pathLst>
                <a:path w="694" h="726">
                  <a:moveTo>
                    <a:pt x="1" y="0"/>
                  </a:moveTo>
                  <a:lnTo>
                    <a:pt x="1" y="347"/>
                  </a:lnTo>
                  <a:cubicBezTo>
                    <a:pt x="1" y="568"/>
                    <a:pt x="158" y="725"/>
                    <a:pt x="347" y="725"/>
                  </a:cubicBezTo>
                  <a:cubicBezTo>
                    <a:pt x="568" y="725"/>
                    <a:pt x="694" y="568"/>
                    <a:pt x="694" y="347"/>
                  </a:cubicBezTo>
                  <a:lnTo>
                    <a:pt x="69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11880" rIns="100800" bIns="1188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112" name="Google Shape;1184;p41"/>
            <p:cNvSpPr/>
            <p:nvPr/>
          </p:nvSpPr>
          <p:spPr>
            <a:xfrm>
              <a:off x="3440160" y="3592080"/>
              <a:ext cx="43200" cy="110880"/>
            </a:xfrm>
            <a:custGeom>
              <a:avLst/>
              <a:gdLst>
                <a:gd name="textAreaLeft" fmla="*/ 0 w 43200"/>
                <a:gd name="textAreaRight" fmla="*/ 45360 w 43200"/>
                <a:gd name="textAreaTop" fmla="*/ 0 h 110880"/>
                <a:gd name="textAreaBottom" fmla="*/ 113040 h 110880"/>
              </a:gdLst>
              <a:ahLst/>
              <a:cxnLst/>
              <a:rect l="textAreaLeft" t="textAreaTop" r="textAreaRight" b="textAreaBottom"/>
              <a:pathLst>
                <a:path w="1388" h="3467">
                  <a:moveTo>
                    <a:pt x="1" y="1"/>
                  </a:moveTo>
                  <a:lnTo>
                    <a:pt x="1" y="3466"/>
                  </a:lnTo>
                  <a:cubicBezTo>
                    <a:pt x="347" y="3466"/>
                    <a:pt x="662" y="3340"/>
                    <a:pt x="946" y="3088"/>
                  </a:cubicBezTo>
                  <a:cubicBezTo>
                    <a:pt x="1229" y="2836"/>
                    <a:pt x="1387" y="2458"/>
                    <a:pt x="1387" y="2080"/>
                  </a:cubicBezTo>
                  <a:lnTo>
                    <a:pt x="1387" y="1040"/>
                  </a:lnTo>
                  <a:cubicBezTo>
                    <a:pt x="1387" y="442"/>
                    <a:pt x="914" y="1"/>
                    <a:pt x="347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56520" rIns="100800" bIns="5652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113" name="Google Shape;1185;p41"/>
            <p:cNvSpPr/>
            <p:nvPr/>
          </p:nvSpPr>
          <p:spPr>
            <a:xfrm>
              <a:off x="3213360" y="3727440"/>
              <a:ext cx="156960" cy="133200"/>
            </a:xfrm>
            <a:custGeom>
              <a:avLst/>
              <a:gdLst>
                <a:gd name="textAreaLeft" fmla="*/ 0 w 156960"/>
                <a:gd name="textAreaRight" fmla="*/ 159120 w 156960"/>
                <a:gd name="textAreaTop" fmla="*/ 0 h 133200"/>
                <a:gd name="textAreaBottom" fmla="*/ 135360 h 133200"/>
              </a:gdLst>
              <a:ahLst/>
              <a:cxnLst/>
              <a:rect l="textAreaLeft" t="textAreaTop" r="textAreaRight" b="textAreaBottom"/>
              <a:pathLst>
                <a:path w="4884" h="4160">
                  <a:moveTo>
                    <a:pt x="0" y="0"/>
                  </a:moveTo>
                  <a:lnTo>
                    <a:pt x="0" y="4159"/>
                  </a:lnTo>
                  <a:lnTo>
                    <a:pt x="4883" y="4159"/>
                  </a:lnTo>
                  <a:lnTo>
                    <a:pt x="4883" y="0"/>
                  </a:lnTo>
                  <a:lnTo>
                    <a:pt x="3466" y="0"/>
                  </a:lnTo>
                  <a:lnTo>
                    <a:pt x="3466" y="347"/>
                  </a:lnTo>
                  <a:cubicBezTo>
                    <a:pt x="3466" y="946"/>
                    <a:pt x="2993" y="1387"/>
                    <a:pt x="2426" y="1387"/>
                  </a:cubicBezTo>
                  <a:cubicBezTo>
                    <a:pt x="1827" y="1387"/>
                    <a:pt x="1418" y="914"/>
                    <a:pt x="1418" y="347"/>
                  </a:cubicBezTo>
                  <a:lnTo>
                    <a:pt x="141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67680" rIns="100800" bIns="6768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114" name="Google Shape;1186;p41"/>
            <p:cNvSpPr/>
            <p:nvPr/>
          </p:nvSpPr>
          <p:spPr>
            <a:xfrm>
              <a:off x="3212280" y="3479040"/>
              <a:ext cx="156960" cy="88200"/>
            </a:xfrm>
            <a:custGeom>
              <a:avLst/>
              <a:gdLst>
                <a:gd name="textAreaLeft" fmla="*/ 0 w 156960"/>
                <a:gd name="textAreaRight" fmla="*/ 159120 w 156960"/>
                <a:gd name="textAreaTop" fmla="*/ 0 h 88200"/>
                <a:gd name="textAreaBottom" fmla="*/ 90360 h 88200"/>
              </a:gdLst>
              <a:ahLst/>
              <a:cxnLst/>
              <a:rect l="textAreaLeft" t="textAreaTop" r="textAreaRight" b="textAreaBottom"/>
              <a:pathLst>
                <a:path w="4884" h="2773">
                  <a:moveTo>
                    <a:pt x="2427" y="0"/>
                  </a:moveTo>
                  <a:cubicBezTo>
                    <a:pt x="1103" y="0"/>
                    <a:pt x="1" y="1103"/>
                    <a:pt x="1" y="2426"/>
                  </a:cubicBezTo>
                  <a:lnTo>
                    <a:pt x="1" y="2773"/>
                  </a:lnTo>
                  <a:lnTo>
                    <a:pt x="1355" y="2773"/>
                  </a:lnTo>
                  <a:lnTo>
                    <a:pt x="1355" y="2426"/>
                  </a:lnTo>
                  <a:cubicBezTo>
                    <a:pt x="1355" y="1828"/>
                    <a:pt x="1828" y="1418"/>
                    <a:pt x="2395" y="1418"/>
                  </a:cubicBezTo>
                  <a:cubicBezTo>
                    <a:pt x="2994" y="1418"/>
                    <a:pt x="3403" y="1891"/>
                    <a:pt x="3403" y="2426"/>
                  </a:cubicBezTo>
                  <a:lnTo>
                    <a:pt x="3403" y="2773"/>
                  </a:lnTo>
                  <a:lnTo>
                    <a:pt x="4884" y="2773"/>
                  </a:lnTo>
                  <a:lnTo>
                    <a:pt x="4884" y="2426"/>
                  </a:lnTo>
                  <a:cubicBezTo>
                    <a:pt x="4884" y="1103"/>
                    <a:pt x="3781" y="0"/>
                    <a:pt x="2427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45000" rIns="100800" bIns="4500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</p:grpSp>
      <p:grpSp>
        <p:nvGrpSpPr>
          <p:cNvPr id="115" name="Google Shape;1187;p41"/>
          <p:cNvGrpSpPr/>
          <p:nvPr/>
        </p:nvGrpSpPr>
        <p:grpSpPr>
          <a:xfrm>
            <a:off x="5852160" y="2161080"/>
            <a:ext cx="384120" cy="312840"/>
            <a:chOff x="5852160" y="2161080"/>
            <a:chExt cx="384120" cy="312840"/>
          </a:xfrm>
        </p:grpSpPr>
        <p:sp>
          <p:nvSpPr>
            <p:cNvPr id="116" name="Google Shape;1188;p41"/>
            <p:cNvSpPr/>
            <p:nvPr/>
          </p:nvSpPr>
          <p:spPr>
            <a:xfrm>
              <a:off x="6180840" y="2296440"/>
              <a:ext cx="55440" cy="21600"/>
            </a:xfrm>
            <a:custGeom>
              <a:avLst/>
              <a:gdLst>
                <a:gd name="textAreaLeft" fmla="*/ 0 w 55440"/>
                <a:gd name="textAreaRight" fmla="*/ 57600 w 55440"/>
                <a:gd name="textAreaTop" fmla="*/ 0 h 21600"/>
                <a:gd name="textAreaBottom" fmla="*/ 23760 h 21600"/>
              </a:gdLst>
              <a:ahLst/>
              <a:cxnLst/>
              <a:rect l="textAreaLeft" t="textAreaTop" r="textAreaRight" b="textAreaBottom"/>
              <a:pathLst>
                <a:path w="1766" h="725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1419" y="725"/>
                  </a:lnTo>
                  <a:cubicBezTo>
                    <a:pt x="1608" y="725"/>
                    <a:pt x="1765" y="567"/>
                    <a:pt x="1765" y="378"/>
                  </a:cubicBezTo>
                  <a:cubicBezTo>
                    <a:pt x="1734" y="158"/>
                    <a:pt x="1608" y="0"/>
                    <a:pt x="1419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11880" rIns="100800" bIns="1188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117" name="Google Shape;1189;p41"/>
            <p:cNvSpPr/>
            <p:nvPr/>
          </p:nvSpPr>
          <p:spPr>
            <a:xfrm>
              <a:off x="6167520" y="2342520"/>
              <a:ext cx="46080" cy="42120"/>
            </a:xfrm>
            <a:custGeom>
              <a:avLst/>
              <a:gdLst>
                <a:gd name="textAreaLeft" fmla="*/ 0 w 46080"/>
                <a:gd name="textAreaRight" fmla="*/ 48240 w 46080"/>
                <a:gd name="textAreaTop" fmla="*/ 0 h 42120"/>
                <a:gd name="textAreaBottom" fmla="*/ 44280 h 42120"/>
              </a:gdLst>
              <a:ahLst/>
              <a:cxnLst/>
              <a:rect l="textAreaLeft" t="textAreaTop" r="textAreaRight" b="textAreaBottom"/>
              <a:pathLst>
                <a:path w="1482" h="1355">
                  <a:moveTo>
                    <a:pt x="394" y="0"/>
                  </a:moveTo>
                  <a:cubicBezTo>
                    <a:pt x="308" y="0"/>
                    <a:pt x="221" y="32"/>
                    <a:pt x="158" y="95"/>
                  </a:cubicBezTo>
                  <a:cubicBezTo>
                    <a:pt x="0" y="221"/>
                    <a:pt x="0" y="410"/>
                    <a:pt x="158" y="567"/>
                  </a:cubicBezTo>
                  <a:lnTo>
                    <a:pt x="882" y="1260"/>
                  </a:lnTo>
                  <a:cubicBezTo>
                    <a:pt x="945" y="1323"/>
                    <a:pt x="1032" y="1355"/>
                    <a:pt x="1119" y="1355"/>
                  </a:cubicBezTo>
                  <a:cubicBezTo>
                    <a:pt x="1205" y="1355"/>
                    <a:pt x="1292" y="1323"/>
                    <a:pt x="1355" y="1260"/>
                  </a:cubicBezTo>
                  <a:cubicBezTo>
                    <a:pt x="1481" y="1134"/>
                    <a:pt x="1481" y="914"/>
                    <a:pt x="1355" y="788"/>
                  </a:cubicBezTo>
                  <a:lnTo>
                    <a:pt x="630" y="95"/>
                  </a:lnTo>
                  <a:cubicBezTo>
                    <a:pt x="567" y="32"/>
                    <a:pt x="481" y="0"/>
                    <a:pt x="394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21960" rIns="100800" bIns="2196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118" name="Google Shape;1190;p41"/>
            <p:cNvSpPr/>
            <p:nvPr/>
          </p:nvSpPr>
          <p:spPr>
            <a:xfrm>
              <a:off x="6169320" y="2228760"/>
              <a:ext cx="43920" cy="42840"/>
            </a:xfrm>
            <a:custGeom>
              <a:avLst/>
              <a:gdLst>
                <a:gd name="textAreaLeft" fmla="*/ 0 w 43920"/>
                <a:gd name="textAreaRight" fmla="*/ 46080 w 43920"/>
                <a:gd name="textAreaTop" fmla="*/ 0 h 42840"/>
                <a:gd name="textAreaBottom" fmla="*/ 45000 h 42840"/>
              </a:gdLst>
              <a:ahLst/>
              <a:cxnLst/>
              <a:rect l="textAreaLeft" t="textAreaTop" r="textAreaRight" b="textAreaBottom"/>
              <a:pathLst>
                <a:path w="1419" h="1380">
                  <a:moveTo>
                    <a:pt x="1056" y="1"/>
                  </a:moveTo>
                  <a:cubicBezTo>
                    <a:pt x="969" y="1"/>
                    <a:pt x="882" y="32"/>
                    <a:pt x="819" y="96"/>
                  </a:cubicBezTo>
                  <a:lnTo>
                    <a:pt x="95" y="789"/>
                  </a:lnTo>
                  <a:cubicBezTo>
                    <a:pt x="0" y="915"/>
                    <a:pt x="0" y="1135"/>
                    <a:pt x="95" y="1261"/>
                  </a:cubicBezTo>
                  <a:cubicBezTo>
                    <a:pt x="158" y="1340"/>
                    <a:pt x="252" y="1379"/>
                    <a:pt x="343" y="1379"/>
                  </a:cubicBezTo>
                  <a:cubicBezTo>
                    <a:pt x="434" y="1379"/>
                    <a:pt x="520" y="1340"/>
                    <a:pt x="567" y="1261"/>
                  </a:cubicBezTo>
                  <a:lnTo>
                    <a:pt x="1292" y="568"/>
                  </a:lnTo>
                  <a:cubicBezTo>
                    <a:pt x="1418" y="442"/>
                    <a:pt x="1418" y="190"/>
                    <a:pt x="1292" y="96"/>
                  </a:cubicBezTo>
                  <a:cubicBezTo>
                    <a:pt x="1229" y="32"/>
                    <a:pt x="1142" y="1"/>
                    <a:pt x="1056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22320" rIns="100800" bIns="2232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119" name="Google Shape;1191;p41"/>
            <p:cNvSpPr/>
            <p:nvPr/>
          </p:nvSpPr>
          <p:spPr>
            <a:xfrm>
              <a:off x="5852160" y="2228760"/>
              <a:ext cx="135360" cy="134280"/>
            </a:xfrm>
            <a:custGeom>
              <a:avLst/>
              <a:gdLst>
                <a:gd name="textAreaLeft" fmla="*/ 0 w 135360"/>
                <a:gd name="textAreaRight" fmla="*/ 137520 w 135360"/>
                <a:gd name="textAreaTop" fmla="*/ 0 h 134280"/>
                <a:gd name="textAreaBottom" fmla="*/ 136440 h 134280"/>
              </a:gdLst>
              <a:ahLst/>
              <a:cxnLst/>
              <a:rect l="textAreaLeft" t="textAreaTop" r="textAreaRight" b="textAreaBottom"/>
              <a:pathLst>
                <a:path w="4222" h="4192">
                  <a:moveTo>
                    <a:pt x="2489" y="1"/>
                  </a:moveTo>
                  <a:cubicBezTo>
                    <a:pt x="2048" y="1"/>
                    <a:pt x="1639" y="285"/>
                    <a:pt x="1481" y="726"/>
                  </a:cubicBezTo>
                  <a:lnTo>
                    <a:pt x="1418" y="726"/>
                  </a:lnTo>
                  <a:cubicBezTo>
                    <a:pt x="662" y="726"/>
                    <a:pt x="0" y="1356"/>
                    <a:pt x="0" y="2080"/>
                  </a:cubicBezTo>
                  <a:cubicBezTo>
                    <a:pt x="0" y="2836"/>
                    <a:pt x="630" y="3467"/>
                    <a:pt x="1418" y="3467"/>
                  </a:cubicBezTo>
                  <a:lnTo>
                    <a:pt x="1481" y="3467"/>
                  </a:lnTo>
                  <a:cubicBezTo>
                    <a:pt x="1639" y="3845"/>
                    <a:pt x="2017" y="4191"/>
                    <a:pt x="2489" y="4191"/>
                  </a:cubicBezTo>
                  <a:lnTo>
                    <a:pt x="4222" y="4191"/>
                  </a:lnTo>
                  <a:lnTo>
                    <a:pt x="4222" y="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68040" rIns="100800" bIns="6804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120" name="Google Shape;1192;p41"/>
            <p:cNvSpPr/>
            <p:nvPr/>
          </p:nvSpPr>
          <p:spPr>
            <a:xfrm>
              <a:off x="6099480" y="2161080"/>
              <a:ext cx="43920" cy="270000"/>
            </a:xfrm>
            <a:custGeom>
              <a:avLst/>
              <a:gdLst>
                <a:gd name="textAreaLeft" fmla="*/ 0 w 43920"/>
                <a:gd name="textAreaRight" fmla="*/ 46080 w 43920"/>
                <a:gd name="textAreaTop" fmla="*/ 0 h 270000"/>
                <a:gd name="textAreaBottom" fmla="*/ 272160 h 270000"/>
              </a:gdLst>
              <a:ahLst/>
              <a:cxnLst/>
              <a:rect l="textAreaLeft" t="textAreaTop" r="textAreaRight" b="textAreaBottom"/>
              <a:pathLst>
                <a:path w="1418" h="8350">
                  <a:moveTo>
                    <a:pt x="725" y="1"/>
                  </a:moveTo>
                  <a:cubicBezTo>
                    <a:pt x="315" y="1"/>
                    <a:pt x="0" y="316"/>
                    <a:pt x="0" y="694"/>
                  </a:cubicBezTo>
                  <a:lnTo>
                    <a:pt x="0" y="7625"/>
                  </a:lnTo>
                  <a:cubicBezTo>
                    <a:pt x="0" y="8034"/>
                    <a:pt x="315" y="8349"/>
                    <a:pt x="725" y="8349"/>
                  </a:cubicBezTo>
                  <a:cubicBezTo>
                    <a:pt x="1134" y="8286"/>
                    <a:pt x="1418" y="8003"/>
                    <a:pt x="1418" y="7625"/>
                  </a:cubicBezTo>
                  <a:lnTo>
                    <a:pt x="1418" y="694"/>
                  </a:lnTo>
                  <a:cubicBezTo>
                    <a:pt x="1418" y="316"/>
                    <a:pt x="1103" y="1"/>
                    <a:pt x="725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100800" rIns="100800" bIns="10080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121" name="Google Shape;1193;p41"/>
            <p:cNvSpPr/>
            <p:nvPr/>
          </p:nvSpPr>
          <p:spPr>
            <a:xfrm>
              <a:off x="5919840" y="2385720"/>
              <a:ext cx="64440" cy="88200"/>
            </a:xfrm>
            <a:custGeom>
              <a:avLst/>
              <a:gdLst>
                <a:gd name="textAreaLeft" fmla="*/ 0 w 64440"/>
                <a:gd name="textAreaRight" fmla="*/ 66600 w 64440"/>
                <a:gd name="textAreaTop" fmla="*/ 0 h 88200"/>
                <a:gd name="textAreaBottom" fmla="*/ 90360 h 88200"/>
              </a:gdLst>
              <a:ahLst/>
              <a:cxnLst/>
              <a:rect l="textAreaLeft" t="textAreaTop" r="textAreaRight" b="textAreaBottom"/>
              <a:pathLst>
                <a:path w="2049" h="2773">
                  <a:moveTo>
                    <a:pt x="1" y="0"/>
                  </a:moveTo>
                  <a:lnTo>
                    <a:pt x="1" y="1764"/>
                  </a:lnTo>
                  <a:cubicBezTo>
                    <a:pt x="1" y="2363"/>
                    <a:pt x="473" y="2773"/>
                    <a:pt x="1040" y="2773"/>
                  </a:cubicBezTo>
                  <a:cubicBezTo>
                    <a:pt x="1607" y="2773"/>
                    <a:pt x="2048" y="2300"/>
                    <a:pt x="2048" y="1764"/>
                  </a:cubicBezTo>
                  <a:lnTo>
                    <a:pt x="2048" y="32"/>
                  </a:lnTo>
                  <a:lnTo>
                    <a:pt x="316" y="32"/>
                  </a:lnTo>
                  <a:cubicBezTo>
                    <a:pt x="253" y="32"/>
                    <a:pt x="127" y="32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45000" rIns="100800" bIns="4500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122" name="Google Shape;1194;p41"/>
            <p:cNvSpPr/>
            <p:nvPr/>
          </p:nvSpPr>
          <p:spPr>
            <a:xfrm>
              <a:off x="6011280" y="2188800"/>
              <a:ext cx="65520" cy="211320"/>
            </a:xfrm>
            <a:custGeom>
              <a:avLst/>
              <a:gdLst>
                <a:gd name="textAreaLeft" fmla="*/ 0 w 65520"/>
                <a:gd name="textAreaRight" fmla="*/ 67680 w 65520"/>
                <a:gd name="textAreaTop" fmla="*/ 0 h 211320"/>
                <a:gd name="textAreaBottom" fmla="*/ 213480 h 211320"/>
              </a:gdLst>
              <a:ahLst/>
              <a:cxnLst/>
              <a:rect l="textAreaLeft" t="textAreaTop" r="textAreaRight" b="textAreaBottom"/>
              <a:pathLst>
                <a:path w="2080" h="6554">
                  <a:moveTo>
                    <a:pt x="2080" y="0"/>
                  </a:moveTo>
                  <a:lnTo>
                    <a:pt x="1765" y="315"/>
                  </a:lnTo>
                  <a:cubicBezTo>
                    <a:pt x="1292" y="788"/>
                    <a:pt x="662" y="1071"/>
                    <a:pt x="1" y="1166"/>
                  </a:cubicBezTo>
                  <a:lnTo>
                    <a:pt x="1" y="5419"/>
                  </a:lnTo>
                  <a:cubicBezTo>
                    <a:pt x="662" y="5482"/>
                    <a:pt x="1292" y="5766"/>
                    <a:pt x="1765" y="6238"/>
                  </a:cubicBezTo>
                  <a:lnTo>
                    <a:pt x="2080" y="6553"/>
                  </a:lnTo>
                  <a:lnTo>
                    <a:pt x="208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100800" rIns="100800" bIns="10080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</p:grpSp>
      <p:sp>
        <p:nvSpPr>
          <p:cNvPr id="123" name="Google Shape;1195;p41"/>
          <p:cNvSpPr/>
          <p:nvPr/>
        </p:nvSpPr>
        <p:spPr>
          <a:xfrm>
            <a:off x="3780360" y="4821840"/>
            <a:ext cx="405720" cy="403200"/>
          </a:xfrm>
          <a:custGeom>
            <a:avLst/>
            <a:gdLst>
              <a:gd name="textAreaLeft" fmla="*/ 0 w 405720"/>
              <a:gd name="textAreaRight" fmla="*/ 407880 w 405720"/>
              <a:gd name="textAreaTop" fmla="*/ 0 h 403200"/>
              <a:gd name="textAreaBottom" fmla="*/ 405360 h 403200"/>
            </a:gdLst>
            <a:ahLst/>
            <a:cxnLst/>
            <a:rect l="textAreaLeft" t="textAreaTop" r="textAreaRight" b="textAreaBottom"/>
            <a:pathLst>
              <a:path w="12792" h="12713">
                <a:moveTo>
                  <a:pt x="8633" y="1229"/>
                </a:moveTo>
                <a:cubicBezTo>
                  <a:pt x="8854" y="1229"/>
                  <a:pt x="9011" y="1418"/>
                  <a:pt x="9011" y="1607"/>
                </a:cubicBezTo>
                <a:lnTo>
                  <a:pt x="9011" y="1890"/>
                </a:lnTo>
                <a:cubicBezTo>
                  <a:pt x="9484" y="2048"/>
                  <a:pt x="9831" y="2520"/>
                  <a:pt x="9831" y="3088"/>
                </a:cubicBezTo>
                <a:cubicBezTo>
                  <a:pt x="9831" y="3308"/>
                  <a:pt x="9641" y="3497"/>
                  <a:pt x="9452" y="3497"/>
                </a:cubicBezTo>
                <a:cubicBezTo>
                  <a:pt x="9200" y="3497"/>
                  <a:pt x="9011" y="3308"/>
                  <a:pt x="9011" y="3088"/>
                </a:cubicBezTo>
                <a:cubicBezTo>
                  <a:pt x="9011" y="2835"/>
                  <a:pt x="8822" y="2678"/>
                  <a:pt x="8633" y="2678"/>
                </a:cubicBezTo>
                <a:cubicBezTo>
                  <a:pt x="8413" y="2678"/>
                  <a:pt x="8192" y="2867"/>
                  <a:pt x="8192" y="3088"/>
                </a:cubicBezTo>
                <a:cubicBezTo>
                  <a:pt x="8224" y="3308"/>
                  <a:pt x="8570" y="3529"/>
                  <a:pt x="8885" y="3781"/>
                </a:cubicBezTo>
                <a:cubicBezTo>
                  <a:pt x="9326" y="4096"/>
                  <a:pt x="9894" y="4505"/>
                  <a:pt x="9894" y="5167"/>
                </a:cubicBezTo>
                <a:cubicBezTo>
                  <a:pt x="9894" y="5702"/>
                  <a:pt x="9515" y="6143"/>
                  <a:pt x="9043" y="6333"/>
                </a:cubicBezTo>
                <a:lnTo>
                  <a:pt x="9043" y="6616"/>
                </a:lnTo>
                <a:cubicBezTo>
                  <a:pt x="9043" y="6868"/>
                  <a:pt x="8854" y="7026"/>
                  <a:pt x="8665" y="7026"/>
                </a:cubicBezTo>
                <a:cubicBezTo>
                  <a:pt x="8476" y="7026"/>
                  <a:pt x="8224" y="6805"/>
                  <a:pt x="8224" y="6616"/>
                </a:cubicBezTo>
                <a:lnTo>
                  <a:pt x="8224" y="6333"/>
                </a:lnTo>
                <a:cubicBezTo>
                  <a:pt x="7751" y="6175"/>
                  <a:pt x="7405" y="5702"/>
                  <a:pt x="7405" y="5167"/>
                </a:cubicBezTo>
                <a:cubicBezTo>
                  <a:pt x="7405" y="4915"/>
                  <a:pt x="7594" y="4757"/>
                  <a:pt x="7783" y="4757"/>
                </a:cubicBezTo>
                <a:cubicBezTo>
                  <a:pt x="8003" y="4757"/>
                  <a:pt x="8192" y="4978"/>
                  <a:pt x="8192" y="5167"/>
                </a:cubicBezTo>
                <a:cubicBezTo>
                  <a:pt x="8192" y="5387"/>
                  <a:pt x="8381" y="5608"/>
                  <a:pt x="8633" y="5608"/>
                </a:cubicBezTo>
                <a:cubicBezTo>
                  <a:pt x="8854" y="5608"/>
                  <a:pt x="9011" y="5387"/>
                  <a:pt x="9011" y="5167"/>
                </a:cubicBezTo>
                <a:cubicBezTo>
                  <a:pt x="9011" y="4915"/>
                  <a:pt x="8696" y="4694"/>
                  <a:pt x="8350" y="4442"/>
                </a:cubicBezTo>
                <a:cubicBezTo>
                  <a:pt x="7909" y="4127"/>
                  <a:pt x="7373" y="3749"/>
                  <a:pt x="7373" y="3088"/>
                </a:cubicBezTo>
                <a:cubicBezTo>
                  <a:pt x="7373" y="2520"/>
                  <a:pt x="7720" y="2079"/>
                  <a:pt x="8192" y="1890"/>
                </a:cubicBezTo>
                <a:lnTo>
                  <a:pt x="8192" y="1607"/>
                </a:lnTo>
                <a:cubicBezTo>
                  <a:pt x="8192" y="1386"/>
                  <a:pt x="8381" y="1229"/>
                  <a:pt x="8633" y="1229"/>
                </a:cubicBezTo>
                <a:close/>
                <a:moveTo>
                  <a:pt x="6050" y="6616"/>
                </a:moveTo>
                <a:lnTo>
                  <a:pt x="5073" y="10239"/>
                </a:lnTo>
                <a:lnTo>
                  <a:pt x="4853" y="9388"/>
                </a:lnTo>
                <a:cubicBezTo>
                  <a:pt x="4793" y="9168"/>
                  <a:pt x="4617" y="9049"/>
                  <a:pt x="4433" y="9049"/>
                </a:cubicBezTo>
                <a:cubicBezTo>
                  <a:pt x="4328" y="9049"/>
                  <a:pt x="4220" y="9088"/>
                  <a:pt x="4128" y="9168"/>
                </a:cubicBezTo>
                <a:lnTo>
                  <a:pt x="1450" y="11846"/>
                </a:lnTo>
                <a:lnTo>
                  <a:pt x="852" y="11279"/>
                </a:lnTo>
                <a:lnTo>
                  <a:pt x="3530" y="8601"/>
                </a:lnTo>
                <a:cubicBezTo>
                  <a:pt x="3782" y="8349"/>
                  <a:pt x="3656" y="7939"/>
                  <a:pt x="3341" y="7876"/>
                </a:cubicBezTo>
                <a:lnTo>
                  <a:pt x="2490" y="7624"/>
                </a:lnTo>
                <a:lnTo>
                  <a:pt x="6050" y="6616"/>
                </a:lnTo>
                <a:close/>
                <a:moveTo>
                  <a:pt x="8665" y="0"/>
                </a:moveTo>
                <a:cubicBezTo>
                  <a:pt x="6365" y="0"/>
                  <a:pt x="4538" y="1859"/>
                  <a:pt x="4538" y="4127"/>
                </a:cubicBezTo>
                <a:cubicBezTo>
                  <a:pt x="4538" y="4852"/>
                  <a:pt x="4695" y="5513"/>
                  <a:pt x="5042" y="6112"/>
                </a:cubicBezTo>
                <a:lnTo>
                  <a:pt x="820" y="7341"/>
                </a:lnTo>
                <a:cubicBezTo>
                  <a:pt x="442" y="7435"/>
                  <a:pt x="442" y="8034"/>
                  <a:pt x="820" y="8128"/>
                </a:cubicBezTo>
                <a:lnTo>
                  <a:pt x="2490" y="8538"/>
                </a:lnTo>
                <a:lnTo>
                  <a:pt x="316" y="10712"/>
                </a:lnTo>
                <a:cubicBezTo>
                  <a:pt x="1" y="11027"/>
                  <a:pt x="1" y="11594"/>
                  <a:pt x="316" y="11909"/>
                </a:cubicBezTo>
                <a:lnTo>
                  <a:pt x="915" y="12476"/>
                </a:lnTo>
                <a:cubicBezTo>
                  <a:pt x="1072" y="12633"/>
                  <a:pt x="1285" y="12712"/>
                  <a:pt x="1497" y="12712"/>
                </a:cubicBezTo>
                <a:cubicBezTo>
                  <a:pt x="1710" y="12712"/>
                  <a:pt x="1923" y="12633"/>
                  <a:pt x="2080" y="12476"/>
                </a:cubicBezTo>
                <a:lnTo>
                  <a:pt x="4254" y="10334"/>
                </a:lnTo>
                <a:lnTo>
                  <a:pt x="4695" y="11972"/>
                </a:lnTo>
                <a:cubicBezTo>
                  <a:pt x="4759" y="12180"/>
                  <a:pt x="4930" y="12291"/>
                  <a:pt x="5098" y="12291"/>
                </a:cubicBezTo>
                <a:cubicBezTo>
                  <a:pt x="5261" y="12291"/>
                  <a:pt x="5421" y="12188"/>
                  <a:pt x="5483" y="11972"/>
                </a:cubicBezTo>
                <a:lnTo>
                  <a:pt x="6712" y="7750"/>
                </a:lnTo>
                <a:cubicBezTo>
                  <a:pt x="7279" y="8065"/>
                  <a:pt x="7972" y="8286"/>
                  <a:pt x="8665" y="8286"/>
                </a:cubicBezTo>
                <a:cubicBezTo>
                  <a:pt x="10965" y="8286"/>
                  <a:pt x="12792" y="6427"/>
                  <a:pt x="12792" y="4127"/>
                </a:cubicBezTo>
                <a:cubicBezTo>
                  <a:pt x="12760" y="1859"/>
                  <a:pt x="10902" y="0"/>
                  <a:pt x="8665" y="0"/>
                </a:cubicBez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979" b="0" strike="noStrike" spc="-1">
              <a:solidFill>
                <a:schemeClr val="dk1"/>
              </a:solidFill>
              <a:latin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古典 2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27733</TotalTime>
  <Words>2733</Words>
  <Application>Microsoft Office PowerPoint</Application>
  <PresentationFormat>自訂</PresentationFormat>
  <Paragraphs>574</Paragraphs>
  <Slides>93</Slides>
  <Notes>32</Notes>
  <HiddenSlides>0</HiddenSlides>
  <MMClips>0</MMClips>
  <ScaleCrop>false</ScaleCrop>
  <HeadingPairs>
    <vt:vector size="6" baseType="variant">
      <vt:variant>
        <vt:lpstr>使用字型</vt:lpstr>
      </vt:variant>
      <vt:variant>
        <vt:i4>11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93</vt:i4>
      </vt:variant>
    </vt:vector>
  </HeadingPairs>
  <TitlesOfParts>
    <vt:vector size="105" baseType="lpstr">
      <vt:lpstr>DejaVu Sans</vt:lpstr>
      <vt:lpstr>Fira Sans</vt:lpstr>
      <vt:lpstr>IBM Plex Sans</vt:lpstr>
      <vt:lpstr>Microsoft JhengHei Light</vt:lpstr>
      <vt:lpstr>微軟正黑體</vt:lpstr>
      <vt:lpstr>標楷體</vt:lpstr>
      <vt:lpstr>Arial</vt:lpstr>
      <vt:lpstr>Microsoft Sans Serif</vt:lpstr>
      <vt:lpstr>Symbol</vt:lpstr>
      <vt:lpstr>Times New Roman</vt:lpstr>
      <vt:lpstr>Wingdings</vt:lpstr>
      <vt:lpstr>Office 佈景主題</vt:lpstr>
      <vt:lpstr>CICD 建置流程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Gitlab 版控流程情境一</vt:lpstr>
      <vt:lpstr>Gitlab版控流程情境二</vt:lpstr>
      <vt:lpstr>Gitlab版控流程情境三</vt:lpstr>
      <vt:lpstr>Gitlab版控流程情境四</vt:lpstr>
      <vt:lpstr>Gitlab版控流程情境五</vt:lpstr>
      <vt:lpstr>Gitlab版控流程情境六</vt:lpstr>
      <vt:lpstr>PowerPoint 簡報</vt:lpstr>
      <vt:lpstr>PowerPoint 簡報</vt:lpstr>
      <vt:lpstr>PowerPoint 簡報</vt:lpstr>
      <vt:lpstr>Clone Branch 進行開發</vt:lpstr>
      <vt:lpstr>Checkout Prod Tag</vt:lpstr>
      <vt:lpstr>Gitlab Issue Branch 命名規則</vt:lpstr>
      <vt:lpstr>Git create local Branch 進行開發</vt:lpstr>
      <vt:lpstr>PowerPoint 簡報</vt:lpstr>
      <vt:lpstr>Push local Branch To Remote (一)</vt:lpstr>
      <vt:lpstr>Push local Branch To Remote (二)</vt:lpstr>
      <vt:lpstr>Push local Branch To Remote (三)</vt:lpstr>
      <vt:lpstr>Push local Branch To Remote (四)</vt:lpstr>
      <vt:lpstr>PowerPoint 簡報</vt:lpstr>
      <vt:lpstr>Issue Branch Merge to Dev Branch (一)</vt:lpstr>
      <vt:lpstr>PowerPoint 簡報</vt:lpstr>
      <vt:lpstr>PowerPoint 簡報</vt:lpstr>
      <vt:lpstr>PowerPoint 簡報</vt:lpstr>
      <vt:lpstr>PowerPoint 簡報</vt:lpstr>
      <vt:lpstr>Gitlab Merge 注意事項</vt:lpstr>
      <vt:lpstr>Gitlab MR 衝突提示畫面</vt:lpstr>
      <vt:lpstr>Gitlab 解決衝突畫面(一)</vt:lpstr>
      <vt:lpstr>Gitlab 解決衝突畫面(二)</vt:lpstr>
      <vt:lpstr>Gitlab 解決衝突後 Merge</vt:lpstr>
      <vt:lpstr>PowerPoint 簡報</vt:lpstr>
      <vt:lpstr>Jenkins – 主頁</vt:lpstr>
      <vt:lpstr>Jenkins – 點選系統 Folder</vt:lpstr>
      <vt:lpstr>Jenkins – 找到對應環境的 pipeline</vt:lpstr>
      <vt:lpstr>Jenkins – 建立 pipeline (一)</vt:lpstr>
      <vt:lpstr>Jenkins – 建立 pipeline (二)</vt:lpstr>
      <vt:lpstr>Pipeline – 主頁</vt:lpstr>
      <vt:lpstr>編輯 pipeline - environment</vt:lpstr>
      <vt:lpstr>編輯 pipeline - checkout</vt:lpstr>
      <vt:lpstr>編輯 pipeline - build</vt:lpstr>
      <vt:lpstr>編輯 pipeline – push to Nexus</vt:lpstr>
      <vt:lpstr>編輯 pipeline – push to Server</vt:lpstr>
      <vt:lpstr>PowerPoint 簡報</vt:lpstr>
      <vt:lpstr>Gitlab Merge 與 Revert 操作一</vt:lpstr>
      <vt:lpstr>Gitlab Merge 與 Revert 操作二</vt:lpstr>
      <vt:lpstr>Gitlab Merge 與 Revert 操作三</vt:lpstr>
      <vt:lpstr>Gitlab Merge 與 Revert 操作四</vt:lpstr>
      <vt:lpstr>Gitlab Merge 與 Revert 操作五</vt:lpstr>
      <vt:lpstr>Gitlab Merge 與 Revert 操作六</vt:lpstr>
      <vt:lpstr>Gitlab Merge 與 Revert 操作七</vt:lpstr>
      <vt:lpstr>Gitlab Merge 與 Revert 操作八</vt:lpstr>
      <vt:lpstr>Gitlab Merge 與 Revert 操作九</vt:lpstr>
      <vt:lpstr>Gitlab Merge 與 Revert 操作十</vt:lpstr>
      <vt:lpstr>Gitlab Merge 與 Revert 操作十一</vt:lpstr>
      <vt:lpstr>Gitlab Merge 與 Revert 操作十二</vt:lpstr>
      <vt:lpstr>Gitlab Merge 與 Revert 操作十三</vt:lpstr>
      <vt:lpstr>Gitlab Merge 與 Revert 操作十四</vt:lpstr>
      <vt:lpstr>Gitlab Merge 與 Revert 操作十五</vt:lpstr>
      <vt:lpstr>Gitlab Merge 與 Revert 操作十六</vt:lpstr>
      <vt:lpstr>Gitlab Tag 命名規則</vt:lpstr>
      <vt:lpstr>Gitlab Create Tag (一)</vt:lpstr>
      <vt:lpstr>Gitlab Create Tag (二)</vt:lpstr>
      <vt:lpstr>Gitlab Create Tag (三)</vt:lpstr>
      <vt:lpstr>PowerPoint 簡報</vt:lpstr>
      <vt:lpstr>PowerPoint 簡報</vt:lpstr>
      <vt:lpstr>PowerPoint 簡報</vt:lpstr>
      <vt:lpstr>PowerPoint 簡報</vt:lpstr>
      <vt:lpstr>Eclipse 設定 spring.profiles.active </vt:lpstr>
      <vt:lpstr>IDEA 設定 spring.profiles.active </vt:lpstr>
      <vt:lpstr>命令行參數設定 spring.profiles.active </vt:lpstr>
      <vt:lpstr>Tomcat設定 spring.profiles.active </vt:lpstr>
      <vt:lpstr>Tomcat設定 spring.profiles.active </vt:lpstr>
      <vt:lpstr>Tomcat設定 spring.profiles.active </vt:lpstr>
      <vt:lpstr>Tomcat設定 spring.profiles.active </vt:lpstr>
      <vt:lpstr>套件來源 Nexus 內部開發本機設定(一)</vt:lpstr>
      <vt:lpstr>套件來源 Nexus 內部開發本機設定(二)</vt:lpstr>
      <vt:lpstr>PowerPoint 簡報</vt:lpstr>
      <vt:lpstr>PowerPoint 簡報</vt:lpstr>
      <vt:lpstr>PowerPoint 簡報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投影片 1</dc:title>
  <dc:subject/>
  <dc:creator>user</dc:creator>
  <dc:description/>
  <cp:lastModifiedBy>吳宗樺</cp:lastModifiedBy>
  <cp:revision>713</cp:revision>
  <cp:lastPrinted>2021-10-04T02:16:34Z</cp:lastPrinted>
  <dcterms:created xsi:type="dcterms:W3CDTF">2020-09-24T07:39:29Z</dcterms:created>
  <dcterms:modified xsi:type="dcterms:W3CDTF">2024-11-06T07:53:32Z</dcterms:modified>
  <dc:language>zh-TW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1</vt:i4>
  </property>
  <property fmtid="{D5CDD505-2E9C-101B-9397-08002B2CF9AE}" pid="3" name="PresentationFormat">
    <vt:lpwstr>自訂</vt:lpwstr>
  </property>
  <property fmtid="{D5CDD505-2E9C-101B-9397-08002B2CF9AE}" pid="4" name="Slides">
    <vt:i4>3</vt:i4>
  </property>
</Properties>
</file>